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3"/>
  </p:notesMasterIdLst>
  <p:sldIdLst>
    <p:sldId id="256" r:id="rId2"/>
    <p:sldId id="305" r:id="rId3"/>
    <p:sldId id="257" r:id="rId4"/>
    <p:sldId id="274" r:id="rId5"/>
    <p:sldId id="280" r:id="rId6"/>
    <p:sldId id="273" r:id="rId7"/>
    <p:sldId id="277" r:id="rId8"/>
    <p:sldId id="317" r:id="rId9"/>
    <p:sldId id="324" r:id="rId10"/>
    <p:sldId id="325" r:id="rId11"/>
    <p:sldId id="284" r:id="rId12"/>
    <p:sldId id="318" r:id="rId13"/>
    <p:sldId id="319" r:id="rId14"/>
    <p:sldId id="321" r:id="rId15"/>
    <p:sldId id="322" r:id="rId16"/>
    <p:sldId id="323" r:id="rId17"/>
    <p:sldId id="301" r:id="rId18"/>
    <p:sldId id="259" r:id="rId19"/>
    <p:sldId id="292" r:id="rId20"/>
    <p:sldId id="302" r:id="rId21"/>
    <p:sldId id="315" r:id="rId22"/>
  </p:sldIdLst>
  <p:sldSz cx="12192000" cy="6858000"/>
  <p:notesSz cx="6858000" cy="9144000"/>
  <p:embeddedFontLst>
    <p:embeddedFont>
      <p:font typeface="Barlow" panose="020B0604020202020204" charset="0"/>
      <p:regular r:id="rId24"/>
      <p:bold r:id="rId25"/>
      <p:italic r:id="rId26"/>
      <p:boldItalic r:id="rId27"/>
    </p:embeddedFont>
    <p:embeddedFont>
      <p:font typeface="Calibri" panose="020F0502020204030204" pitchFamily="34" charset="0"/>
      <p:regular r:id="rId28"/>
      <p:bold r:id="rId29"/>
      <p:italic r:id="rId30"/>
      <p:boldItalic r:id="rId31"/>
    </p:embeddedFont>
    <p:embeddedFont>
      <p:font typeface="K2D" panose="00000500000000000000" pitchFamily="2" charset="-34"/>
      <p:regular r:id="rId32"/>
      <p:bold r:id="rId33"/>
      <p:italic r:id="rId34"/>
      <p:boldItalic r:id="rId35"/>
    </p:embeddedFont>
    <p:embeddedFont>
      <p:font typeface="Readex Pro" pitchFamily="2" charset="-78"/>
      <p:regular r:id="rId36"/>
      <p:bold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D5EA"/>
    <a:srgbClr val="E9EBF5"/>
    <a:srgbClr val="000000"/>
    <a:srgbClr val="0070C0"/>
    <a:srgbClr val="1F5CAA"/>
    <a:srgbClr val="CCFFFF"/>
    <a:srgbClr val="00AFEF"/>
    <a:srgbClr val="FFFFFF"/>
    <a:srgbClr val="27ACE3"/>
    <a:srgbClr val="1F5CA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29F8524-1486-4D20-93B1-C204B42A5472}" v="4579" dt="2024-12-11T15:19:26.989"/>
    <p1510:client id="{EFD51D9D-3C9E-45E7-971E-9D47273AC84A}" v="3015" dt="2024-12-11T15:49:00.5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9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11.fntdata"/><Relationship Id="rId63"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64"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áng Phạm" userId="0f175911a8e21e0f" providerId="LiveId" clId="{EFD51D9D-3C9E-45E7-971E-9D47273AC84A}"/>
    <pc:docChg chg="undo redo custSel addSld delSld modSld sldOrd">
      <pc:chgData name="Sáng Phạm" userId="0f175911a8e21e0f" providerId="LiveId" clId="{EFD51D9D-3C9E-45E7-971E-9D47273AC84A}" dt="2024-12-11T15:49:00.561" v="4421" actId="20577"/>
      <pc:docMkLst>
        <pc:docMk/>
      </pc:docMkLst>
      <pc:sldChg chg="addSp delSp modSp mod">
        <pc:chgData name="Sáng Phạm" userId="0f175911a8e21e0f" providerId="LiveId" clId="{EFD51D9D-3C9E-45E7-971E-9D47273AC84A}" dt="2024-12-11T15:11:31.969" v="4419" actId="1076"/>
        <pc:sldMkLst>
          <pc:docMk/>
          <pc:sldMk cId="520877064" sldId="256"/>
        </pc:sldMkLst>
        <pc:spChg chg="mod">
          <ac:chgData name="Sáng Phạm" userId="0f175911a8e21e0f" providerId="LiveId" clId="{EFD51D9D-3C9E-45E7-971E-9D47273AC84A}" dt="2024-12-11T15:08:38.831" v="4418" actId="14100"/>
          <ac:spMkLst>
            <pc:docMk/>
            <pc:sldMk cId="520877064" sldId="256"/>
            <ac:spMk id="2" creationId="{88C45E41-A1AF-488B-B0BD-65F8B7FDA7DF}"/>
          </ac:spMkLst>
        </pc:spChg>
        <pc:spChg chg="add mod">
          <ac:chgData name="Sáng Phạm" userId="0f175911a8e21e0f" providerId="LiveId" clId="{EFD51D9D-3C9E-45E7-971E-9D47273AC84A}" dt="2024-12-11T15:08:31.341" v="4415" actId="14100"/>
          <ac:spMkLst>
            <pc:docMk/>
            <pc:sldMk cId="520877064" sldId="256"/>
            <ac:spMk id="3" creationId="{E1511D60-2318-8643-4149-5322E75394E2}"/>
          </ac:spMkLst>
        </pc:spChg>
        <pc:spChg chg="del mod">
          <ac:chgData name="Sáng Phạm" userId="0f175911a8e21e0f" providerId="LiveId" clId="{EFD51D9D-3C9E-45E7-971E-9D47273AC84A}" dt="2024-12-06T07:32:36.070" v="5" actId="21"/>
          <ac:spMkLst>
            <pc:docMk/>
            <pc:sldMk cId="520877064" sldId="256"/>
            <ac:spMk id="3" creationId="{F49537F2-C3B5-487E-AF04-318467A156F4}"/>
          </ac:spMkLst>
        </pc:spChg>
        <pc:spChg chg="del mod">
          <ac:chgData name="Sáng Phạm" userId="0f175911a8e21e0f" providerId="LiveId" clId="{EFD51D9D-3C9E-45E7-971E-9D47273AC84A}" dt="2024-12-06T07:35:48.987" v="188" actId="478"/>
          <ac:spMkLst>
            <pc:docMk/>
            <pc:sldMk cId="520877064" sldId="256"/>
            <ac:spMk id="4" creationId="{8727A67E-F5E5-4E62-AFA1-B5747C25AED8}"/>
          </ac:spMkLst>
        </pc:spChg>
        <pc:spChg chg="add mod">
          <ac:chgData name="Sáng Phạm" userId="0f175911a8e21e0f" providerId="LiveId" clId="{EFD51D9D-3C9E-45E7-971E-9D47273AC84A}" dt="2024-12-11T15:11:31.969" v="4419" actId="1076"/>
          <ac:spMkLst>
            <pc:docMk/>
            <pc:sldMk cId="520877064" sldId="256"/>
            <ac:spMk id="5" creationId="{F49537F2-C3B5-487E-AF04-318467A156F4}"/>
          </ac:spMkLst>
        </pc:spChg>
        <pc:graphicFrameChg chg="add mod modGraphic">
          <ac:chgData name="Sáng Phạm" userId="0f175911a8e21e0f" providerId="LiveId" clId="{EFD51D9D-3C9E-45E7-971E-9D47273AC84A}" dt="2024-12-06T07:38:40.863" v="286" actId="2711"/>
          <ac:graphicFrameMkLst>
            <pc:docMk/>
            <pc:sldMk cId="520877064" sldId="256"/>
            <ac:graphicFrameMk id="6" creationId="{9E597B75-8FC8-DC80-F60D-40D52AA75F8D}"/>
          </ac:graphicFrameMkLst>
        </pc:graphicFrameChg>
      </pc:sldChg>
      <pc:sldChg chg="modSp mod">
        <pc:chgData name="Sáng Phạm" userId="0f175911a8e21e0f" providerId="LiveId" clId="{EFD51D9D-3C9E-45E7-971E-9D47273AC84A}" dt="2024-12-06T09:03:36.620" v="2423" actId="27636"/>
        <pc:sldMkLst>
          <pc:docMk/>
          <pc:sldMk cId="2203357190" sldId="257"/>
        </pc:sldMkLst>
        <pc:spChg chg="mod">
          <ac:chgData name="Sáng Phạm" userId="0f175911a8e21e0f" providerId="LiveId" clId="{EFD51D9D-3C9E-45E7-971E-9D47273AC84A}" dt="2024-12-06T07:57:12.724" v="830" actId="20577"/>
          <ac:spMkLst>
            <pc:docMk/>
            <pc:sldMk cId="2203357190" sldId="257"/>
            <ac:spMk id="2" creationId="{192D5534-7827-4BC2-AA37-164B475ACC16}"/>
          </ac:spMkLst>
        </pc:spChg>
        <pc:spChg chg="mod">
          <ac:chgData name="Sáng Phạm" userId="0f175911a8e21e0f" providerId="LiveId" clId="{EFD51D9D-3C9E-45E7-971E-9D47273AC84A}" dt="2024-12-06T09:03:36.620" v="2423" actId="27636"/>
          <ac:spMkLst>
            <pc:docMk/>
            <pc:sldMk cId="2203357190" sldId="257"/>
            <ac:spMk id="3" creationId="{DDACE8DF-BE37-4B49-9A1D-4D0FC8ACB34A}"/>
          </ac:spMkLst>
        </pc:spChg>
      </pc:sldChg>
      <pc:sldChg chg="addSp delSp modSp mod modClrScheme chgLayout">
        <pc:chgData name="Sáng Phạm" userId="0f175911a8e21e0f" providerId="LiveId" clId="{EFD51D9D-3C9E-45E7-971E-9D47273AC84A}" dt="2024-12-11T15:49:00.561" v="4421" actId="20577"/>
        <pc:sldMkLst>
          <pc:docMk/>
          <pc:sldMk cId="293118606" sldId="258"/>
        </pc:sldMkLst>
        <pc:spChg chg="add del mod ord">
          <ac:chgData name="Sáng Phạm" userId="0f175911a8e21e0f" providerId="LiveId" clId="{EFD51D9D-3C9E-45E7-971E-9D47273AC84A}" dt="2024-12-09T04:03:40.837" v="3914" actId="700"/>
          <ac:spMkLst>
            <pc:docMk/>
            <pc:sldMk cId="293118606" sldId="258"/>
            <ac:spMk id="2" creationId="{6B7B89BA-5E0F-7833-9B16-F384D2C340B8}"/>
          </ac:spMkLst>
        </pc:spChg>
        <pc:spChg chg="add del mod ord">
          <ac:chgData name="Sáng Phạm" userId="0f175911a8e21e0f" providerId="LiveId" clId="{EFD51D9D-3C9E-45E7-971E-9D47273AC84A}" dt="2024-12-09T04:03:40.837" v="3914" actId="700"/>
          <ac:spMkLst>
            <pc:docMk/>
            <pc:sldMk cId="293118606" sldId="258"/>
            <ac:spMk id="3" creationId="{F3E24228-549B-7D66-AB1F-46807BC43E24}"/>
          </ac:spMkLst>
        </pc:spChg>
        <pc:spChg chg="del">
          <ac:chgData name="Sáng Phạm" userId="0f175911a8e21e0f" providerId="LiveId" clId="{EFD51D9D-3C9E-45E7-971E-9D47273AC84A}" dt="2024-12-06T10:00:18.173" v="3215" actId="26606"/>
          <ac:spMkLst>
            <pc:docMk/>
            <pc:sldMk cId="293118606" sldId="258"/>
            <ac:spMk id="4" creationId="{1D8EBF9F-2BAC-9E30-FDF7-F09547A89C3A}"/>
          </ac:spMkLst>
        </pc:spChg>
        <pc:spChg chg="add mod ord">
          <ac:chgData name="Sáng Phạm" userId="0f175911a8e21e0f" providerId="LiveId" clId="{EFD51D9D-3C9E-45E7-971E-9D47273AC84A}" dt="2024-12-09T04:05:10.452" v="3990" actId="20577"/>
          <ac:spMkLst>
            <pc:docMk/>
            <pc:sldMk cId="293118606" sldId="258"/>
            <ac:spMk id="4" creationId="{308F27CD-6AC1-644F-027A-61F839A3CABE}"/>
          </ac:spMkLst>
        </pc:spChg>
        <pc:spChg chg="del">
          <ac:chgData name="Sáng Phạm" userId="0f175911a8e21e0f" providerId="LiveId" clId="{EFD51D9D-3C9E-45E7-971E-9D47273AC84A}" dt="2024-12-06T10:00:18.173" v="3215" actId="26606"/>
          <ac:spMkLst>
            <pc:docMk/>
            <pc:sldMk cId="293118606" sldId="258"/>
            <ac:spMk id="5" creationId="{3C4A362E-937E-69DB-344A-0ABB82ECFE06}"/>
          </ac:spMkLst>
        </pc:spChg>
        <pc:spChg chg="del mod">
          <ac:chgData name="Sáng Phạm" userId="0f175911a8e21e0f" providerId="LiveId" clId="{EFD51D9D-3C9E-45E7-971E-9D47273AC84A}" dt="2024-12-06T10:00:18.173" v="3215" actId="26606"/>
          <ac:spMkLst>
            <pc:docMk/>
            <pc:sldMk cId="293118606" sldId="258"/>
            <ac:spMk id="6" creationId="{DC4D183A-9405-1B18-BAE7-D23D6EF86888}"/>
          </ac:spMkLst>
        </pc:spChg>
        <pc:spChg chg="add del mod">
          <ac:chgData name="Sáng Phạm" userId="0f175911a8e21e0f" providerId="LiveId" clId="{EFD51D9D-3C9E-45E7-971E-9D47273AC84A}" dt="2024-12-06T10:00:36.260" v="3218" actId="26606"/>
          <ac:spMkLst>
            <pc:docMk/>
            <pc:sldMk cId="293118606" sldId="258"/>
            <ac:spMk id="12" creationId="{B41A720A-B4B5-856A-577B-D15EDBCF82C9}"/>
          </ac:spMkLst>
        </pc:spChg>
        <pc:spChg chg="add del mod">
          <ac:chgData name="Sáng Phạm" userId="0f175911a8e21e0f" providerId="LiveId" clId="{EFD51D9D-3C9E-45E7-971E-9D47273AC84A}" dt="2024-12-06T10:00:36.242" v="3217" actId="26606"/>
          <ac:spMkLst>
            <pc:docMk/>
            <pc:sldMk cId="293118606" sldId="258"/>
            <ac:spMk id="17" creationId="{8853CD15-5F6A-9B95-51F4-5380CB55478E}"/>
          </ac:spMkLst>
        </pc:spChg>
        <pc:spChg chg="add del">
          <ac:chgData name="Sáng Phạm" userId="0f175911a8e21e0f" providerId="LiveId" clId="{EFD51D9D-3C9E-45E7-971E-9D47273AC84A}" dt="2024-12-06T10:00:58.816" v="3222" actId="700"/>
          <ac:spMkLst>
            <pc:docMk/>
            <pc:sldMk cId="293118606" sldId="258"/>
            <ac:spMk id="19" creationId="{B3D308CB-3465-C750-E4FD-A6C63604102B}"/>
          </ac:spMkLst>
        </pc:spChg>
        <pc:graphicFrameChg chg="add del mod">
          <ac:chgData name="Sáng Phạm" userId="0f175911a8e21e0f" providerId="LiveId" clId="{EFD51D9D-3C9E-45E7-971E-9D47273AC84A}" dt="2024-12-06T10:00:00.390" v="3212"/>
          <ac:graphicFrameMkLst>
            <pc:docMk/>
            <pc:sldMk cId="293118606" sldId="258"/>
            <ac:graphicFrameMk id="2" creationId="{7287D99B-231F-81B1-C310-E18C7DD88BB5}"/>
          </ac:graphicFrameMkLst>
        </pc:graphicFrameChg>
        <pc:graphicFrameChg chg="add del mod ord modGraphic">
          <ac:chgData name="Sáng Phạm" userId="0f175911a8e21e0f" providerId="LiveId" clId="{EFD51D9D-3C9E-45E7-971E-9D47273AC84A}" dt="2024-12-11T15:49:00.561" v="4421" actId="20577"/>
          <ac:graphicFrameMkLst>
            <pc:docMk/>
            <pc:sldMk cId="293118606" sldId="258"/>
            <ac:graphicFrameMk id="8" creationId="{D0CE8D56-A676-CEFA-3546-899B1012EAEF}"/>
          </ac:graphicFrameMkLst>
        </pc:graphicFrameChg>
      </pc:sldChg>
      <pc:sldChg chg="addSp delSp modSp add del mod">
        <pc:chgData name="Sáng Phạm" userId="0f175911a8e21e0f" providerId="LiveId" clId="{EFD51D9D-3C9E-45E7-971E-9D47273AC84A}" dt="2024-12-11T15:44:53.353" v="4420" actId="20577"/>
        <pc:sldMkLst>
          <pc:docMk/>
          <pc:sldMk cId="2706205863" sldId="259"/>
        </pc:sldMkLst>
        <pc:spChg chg="mod">
          <ac:chgData name="Sáng Phạm" userId="0f175911a8e21e0f" providerId="LiveId" clId="{EFD51D9D-3C9E-45E7-971E-9D47273AC84A}" dt="2024-12-06T08:55:33.510" v="2382" actId="20577"/>
          <ac:spMkLst>
            <pc:docMk/>
            <pc:sldMk cId="2706205863" sldId="259"/>
            <ac:spMk id="2" creationId="{14E1C98C-59A6-490B-83BD-EE1E10A5BA9A}"/>
          </ac:spMkLst>
        </pc:spChg>
        <pc:spChg chg="mod">
          <ac:chgData name="Sáng Phạm" userId="0f175911a8e21e0f" providerId="LiveId" clId="{EFD51D9D-3C9E-45E7-971E-9D47273AC84A}" dt="2024-12-11T15:44:53.353" v="4420" actId="20577"/>
          <ac:spMkLst>
            <pc:docMk/>
            <pc:sldMk cId="2706205863" sldId="259"/>
            <ac:spMk id="3" creationId="{E48B3A4D-EB59-4245-BACF-15AE3A78BA4E}"/>
          </ac:spMkLst>
        </pc:spChg>
        <pc:graphicFrameChg chg="add del mod">
          <ac:chgData name="Sáng Phạm" userId="0f175911a8e21e0f" providerId="LiveId" clId="{EFD51D9D-3C9E-45E7-971E-9D47273AC84A}" dt="2024-12-06T08:58:33.642" v="2390"/>
          <ac:graphicFrameMkLst>
            <pc:docMk/>
            <pc:sldMk cId="2706205863" sldId="259"/>
            <ac:graphicFrameMk id="4" creationId="{5934244F-F213-0102-ABAA-7A003EA2A602}"/>
          </ac:graphicFrameMkLst>
        </pc:graphicFrameChg>
      </pc:sldChg>
      <pc:sldChg chg="del">
        <pc:chgData name="Sáng Phạm" userId="0f175911a8e21e0f" providerId="LiveId" clId="{EFD51D9D-3C9E-45E7-971E-9D47273AC84A}" dt="2024-12-06T10:03:54.237" v="3239" actId="2696"/>
        <pc:sldMkLst>
          <pc:docMk/>
          <pc:sldMk cId="131648227" sldId="261"/>
        </pc:sldMkLst>
      </pc:sldChg>
      <pc:sldChg chg="modSp add del mod">
        <pc:chgData name="Sáng Phạm" userId="0f175911a8e21e0f" providerId="LiveId" clId="{EFD51D9D-3C9E-45E7-971E-9D47273AC84A}" dt="2024-12-09T06:00:35.648" v="4050" actId="47"/>
        <pc:sldMkLst>
          <pc:docMk/>
          <pc:sldMk cId="294717693" sldId="261"/>
        </pc:sldMkLst>
        <pc:spChg chg="mod">
          <ac:chgData name="Sáng Phạm" userId="0f175911a8e21e0f" providerId="LiveId" clId="{EFD51D9D-3C9E-45E7-971E-9D47273AC84A}" dt="2024-12-09T06:00:20.023" v="4048" actId="20577"/>
          <ac:spMkLst>
            <pc:docMk/>
            <pc:sldMk cId="294717693" sldId="261"/>
            <ac:spMk id="2" creationId="{6727981F-8DDB-4942-9095-1A301A93096A}"/>
          </ac:spMkLst>
        </pc:spChg>
        <pc:spChg chg="mod">
          <ac:chgData name="Sáng Phạm" userId="0f175911a8e21e0f" providerId="LiveId" clId="{EFD51D9D-3C9E-45E7-971E-9D47273AC84A}" dt="2024-12-09T06:00:22.755" v="4049" actId="6549"/>
          <ac:spMkLst>
            <pc:docMk/>
            <pc:sldMk cId="294717693" sldId="261"/>
            <ac:spMk id="3" creationId="{E3DE8CBC-CC0F-41DD-9762-03FD26D3B012}"/>
          </ac:spMkLst>
        </pc:spChg>
      </pc:sldChg>
      <pc:sldChg chg="del">
        <pc:chgData name="Sáng Phạm" userId="0f175911a8e21e0f" providerId="LiveId" clId="{EFD51D9D-3C9E-45E7-971E-9D47273AC84A}" dt="2024-12-06T07:47:33.922" v="309" actId="47"/>
        <pc:sldMkLst>
          <pc:docMk/>
          <pc:sldMk cId="731403071" sldId="265"/>
        </pc:sldMkLst>
      </pc:sldChg>
      <pc:sldChg chg="del">
        <pc:chgData name="Sáng Phạm" userId="0f175911a8e21e0f" providerId="LiveId" clId="{EFD51D9D-3C9E-45E7-971E-9D47273AC84A}" dt="2024-12-06T10:25:31.787" v="3248" actId="47"/>
        <pc:sldMkLst>
          <pc:docMk/>
          <pc:sldMk cId="276068639" sldId="268"/>
        </pc:sldMkLst>
      </pc:sldChg>
      <pc:sldChg chg="modSp add mod ord">
        <pc:chgData name="Sáng Phạm" userId="0f175911a8e21e0f" providerId="LiveId" clId="{EFD51D9D-3C9E-45E7-971E-9D47273AC84A}" dt="2024-12-06T09:02:49.441" v="2410" actId="27636"/>
        <pc:sldMkLst>
          <pc:docMk/>
          <pc:sldMk cId="892888693" sldId="270"/>
        </pc:sldMkLst>
        <pc:spChg chg="mod">
          <ac:chgData name="Sáng Phạm" userId="0f175911a8e21e0f" providerId="LiveId" clId="{EFD51D9D-3C9E-45E7-971E-9D47273AC84A}" dt="2024-12-06T07:52:55.172" v="651" actId="20577"/>
          <ac:spMkLst>
            <pc:docMk/>
            <pc:sldMk cId="892888693" sldId="270"/>
            <ac:spMk id="2" creationId="{B14236CF-24B4-3B8E-159B-85BB454E41AC}"/>
          </ac:spMkLst>
        </pc:spChg>
        <pc:spChg chg="mod">
          <ac:chgData name="Sáng Phạm" userId="0f175911a8e21e0f" providerId="LiveId" clId="{EFD51D9D-3C9E-45E7-971E-9D47273AC84A}" dt="2024-12-06T09:02:49.441" v="2410" actId="27636"/>
          <ac:spMkLst>
            <pc:docMk/>
            <pc:sldMk cId="892888693" sldId="270"/>
            <ac:spMk id="3" creationId="{5CC8BD84-5541-5002-6B4B-8C50297AEA0D}"/>
          </ac:spMkLst>
        </pc:spChg>
      </pc:sldChg>
      <pc:sldChg chg="del">
        <pc:chgData name="Sáng Phạm" userId="0f175911a8e21e0f" providerId="LiveId" clId="{EFD51D9D-3C9E-45E7-971E-9D47273AC84A}" dt="2024-12-06T07:51:53.803" v="573" actId="47"/>
        <pc:sldMkLst>
          <pc:docMk/>
          <pc:sldMk cId="2065827861" sldId="271"/>
        </pc:sldMkLst>
      </pc:sldChg>
      <pc:sldChg chg="modSp add del mod">
        <pc:chgData name="Sáng Phạm" userId="0f175911a8e21e0f" providerId="LiveId" clId="{EFD51D9D-3C9E-45E7-971E-9D47273AC84A}" dt="2024-12-06T07:51:57.700" v="575" actId="47"/>
        <pc:sldMkLst>
          <pc:docMk/>
          <pc:sldMk cId="614795740" sldId="272"/>
        </pc:sldMkLst>
        <pc:spChg chg="mod">
          <ac:chgData name="Sáng Phạm" userId="0f175911a8e21e0f" providerId="LiveId" clId="{EFD51D9D-3C9E-45E7-971E-9D47273AC84A}" dt="2024-12-06T07:50:57.879" v="566" actId="20577"/>
          <ac:spMkLst>
            <pc:docMk/>
            <pc:sldMk cId="614795740" sldId="272"/>
            <ac:spMk id="2" creationId="{F43D5615-4470-65B2-40AD-E9CA20146D4F}"/>
          </ac:spMkLst>
        </pc:spChg>
        <pc:spChg chg="mod">
          <ac:chgData name="Sáng Phạm" userId="0f175911a8e21e0f" providerId="LiveId" clId="{EFD51D9D-3C9E-45E7-971E-9D47273AC84A}" dt="2024-12-06T07:50:09.323" v="555" actId="27636"/>
          <ac:spMkLst>
            <pc:docMk/>
            <pc:sldMk cId="614795740" sldId="272"/>
            <ac:spMk id="3" creationId="{5D6269AC-FE74-EC43-5173-264E43F7C1CB}"/>
          </ac:spMkLst>
        </pc:spChg>
      </pc:sldChg>
      <pc:sldChg chg="modSp mod ord">
        <pc:chgData name="Sáng Phạm" userId="0f175911a8e21e0f" providerId="LiveId" clId="{EFD51D9D-3C9E-45E7-971E-9D47273AC84A}" dt="2024-12-08T05:46:10.935" v="3342" actId="20577"/>
        <pc:sldMkLst>
          <pc:docMk/>
          <pc:sldMk cId="1549535326" sldId="273"/>
        </pc:sldMkLst>
        <pc:spChg chg="mod">
          <ac:chgData name="Sáng Phạm" userId="0f175911a8e21e0f" providerId="LiveId" clId="{EFD51D9D-3C9E-45E7-971E-9D47273AC84A}" dt="2024-12-06T07:52:52.357" v="650" actId="20577"/>
          <ac:spMkLst>
            <pc:docMk/>
            <pc:sldMk cId="1549535326" sldId="273"/>
            <ac:spMk id="2" creationId="{192D5534-7827-4BC2-AA37-164B475ACC16}"/>
          </ac:spMkLst>
        </pc:spChg>
        <pc:spChg chg="mod">
          <ac:chgData name="Sáng Phạm" userId="0f175911a8e21e0f" providerId="LiveId" clId="{EFD51D9D-3C9E-45E7-971E-9D47273AC84A}" dt="2024-12-08T05:46:10.935" v="3342" actId="20577"/>
          <ac:spMkLst>
            <pc:docMk/>
            <pc:sldMk cId="1549535326" sldId="273"/>
            <ac:spMk id="3" creationId="{DDACE8DF-BE37-4B49-9A1D-4D0FC8ACB34A}"/>
          </ac:spMkLst>
        </pc:spChg>
      </pc:sldChg>
      <pc:sldChg chg="del">
        <pc:chgData name="Sáng Phạm" userId="0f175911a8e21e0f" providerId="LiveId" clId="{EFD51D9D-3C9E-45E7-971E-9D47273AC84A}" dt="2024-12-06T07:51:55.391" v="574" actId="47"/>
        <pc:sldMkLst>
          <pc:docMk/>
          <pc:sldMk cId="1232784664" sldId="274"/>
        </pc:sldMkLst>
      </pc:sldChg>
      <pc:sldChg chg="modSp add del mod">
        <pc:chgData name="Sáng Phạm" userId="0f175911a8e21e0f" providerId="LiveId" clId="{EFD51D9D-3C9E-45E7-971E-9D47273AC84A}" dt="2024-12-06T08:27:05.986" v="2070" actId="47"/>
        <pc:sldMkLst>
          <pc:docMk/>
          <pc:sldMk cId="2090937872" sldId="275"/>
        </pc:sldMkLst>
        <pc:spChg chg="mod">
          <ac:chgData name="Sáng Phạm" userId="0f175911a8e21e0f" providerId="LiveId" clId="{EFD51D9D-3C9E-45E7-971E-9D47273AC84A}" dt="2024-12-06T07:57:47.274" v="873" actId="20577"/>
          <ac:spMkLst>
            <pc:docMk/>
            <pc:sldMk cId="2090937872" sldId="275"/>
            <ac:spMk id="2" creationId="{77A1C74F-D968-0B8D-28A3-AA022F5075EB}"/>
          </ac:spMkLst>
        </pc:spChg>
        <pc:spChg chg="mod">
          <ac:chgData name="Sáng Phạm" userId="0f175911a8e21e0f" providerId="LiveId" clId="{EFD51D9D-3C9E-45E7-971E-9D47273AC84A}" dt="2024-12-06T08:02:24.558" v="917" actId="27636"/>
          <ac:spMkLst>
            <pc:docMk/>
            <pc:sldMk cId="2090937872" sldId="275"/>
            <ac:spMk id="3" creationId="{20190FEA-29FA-F6FE-D1C2-7404F9CEB17B}"/>
          </ac:spMkLst>
        </pc:spChg>
      </pc:sldChg>
      <pc:sldChg chg="add del">
        <pc:chgData name="Sáng Phạm" userId="0f175911a8e21e0f" providerId="LiveId" clId="{EFD51D9D-3C9E-45E7-971E-9D47273AC84A}" dt="2024-12-06T07:58:48.472" v="879"/>
        <pc:sldMkLst>
          <pc:docMk/>
          <pc:sldMk cId="1104696752" sldId="277"/>
        </pc:sldMkLst>
      </pc:sldChg>
      <pc:sldChg chg="new del">
        <pc:chgData name="Sáng Phạm" userId="0f175911a8e21e0f" providerId="LiveId" clId="{EFD51D9D-3C9E-45E7-971E-9D47273AC84A}" dt="2024-12-06T07:58:27.289" v="877" actId="680"/>
        <pc:sldMkLst>
          <pc:docMk/>
          <pc:sldMk cId="2298130037" sldId="277"/>
        </pc:sldMkLst>
      </pc:sldChg>
      <pc:sldChg chg="modSp add mod modNotesTx">
        <pc:chgData name="Sáng Phạm" userId="0f175911a8e21e0f" providerId="LiveId" clId="{EFD51D9D-3C9E-45E7-971E-9D47273AC84A}" dt="2024-12-10T15:08:01.951" v="4254" actId="207"/>
        <pc:sldMkLst>
          <pc:docMk/>
          <pc:sldMk cId="4077107094" sldId="277"/>
        </pc:sldMkLst>
        <pc:spChg chg="mod">
          <ac:chgData name="Sáng Phạm" userId="0f175911a8e21e0f" providerId="LiveId" clId="{EFD51D9D-3C9E-45E7-971E-9D47273AC84A}" dt="2024-12-06T07:59:03.853" v="913" actId="20577"/>
          <ac:spMkLst>
            <pc:docMk/>
            <pc:sldMk cId="4077107094" sldId="277"/>
            <ac:spMk id="2" creationId="{41BD95BF-1A4B-E155-F0DC-3FF5C1E7E7D5}"/>
          </ac:spMkLst>
        </pc:spChg>
        <pc:spChg chg="mod">
          <ac:chgData name="Sáng Phạm" userId="0f175911a8e21e0f" providerId="LiveId" clId="{EFD51D9D-3C9E-45E7-971E-9D47273AC84A}" dt="2024-12-06T10:39:44.988" v="3257" actId="20577"/>
          <ac:spMkLst>
            <pc:docMk/>
            <pc:sldMk cId="4077107094" sldId="277"/>
            <ac:spMk id="3" creationId="{EA8E4E89-3DB6-72D1-1C3E-3B4D8C61B41F}"/>
          </ac:spMkLst>
        </pc:spChg>
      </pc:sldChg>
      <pc:sldChg chg="addSp modSp mod">
        <pc:chgData name="Sáng Phạm" userId="0f175911a8e21e0f" providerId="LiveId" clId="{EFD51D9D-3C9E-45E7-971E-9D47273AC84A}" dt="2024-12-09T06:00:54.982" v="4053"/>
        <pc:sldMkLst>
          <pc:docMk/>
          <pc:sldMk cId="1768071468" sldId="278"/>
        </pc:sldMkLst>
        <pc:spChg chg="mod">
          <ac:chgData name="Sáng Phạm" userId="0f175911a8e21e0f" providerId="LiveId" clId="{EFD51D9D-3C9E-45E7-971E-9D47273AC84A}" dt="2024-12-06T10:23:52.084" v="3247" actId="114"/>
          <ac:spMkLst>
            <pc:docMk/>
            <pc:sldMk cId="1768071468" sldId="278"/>
            <ac:spMk id="3" creationId="{5BE90340-AE4A-9E13-FBF7-5A3D0C6AA572}"/>
          </ac:spMkLst>
        </pc:spChg>
        <pc:spChg chg="add mod">
          <ac:chgData name="Sáng Phạm" userId="0f175911a8e21e0f" providerId="LiveId" clId="{EFD51D9D-3C9E-45E7-971E-9D47273AC84A}" dt="2024-12-09T06:00:54.982" v="4053"/>
          <ac:spMkLst>
            <pc:docMk/>
            <pc:sldMk cId="1768071468" sldId="278"/>
            <ac:spMk id="4" creationId="{A8B76515-6E7F-6A25-29EB-63663D087517}"/>
          </ac:spMkLst>
        </pc:spChg>
      </pc:sldChg>
      <pc:sldChg chg="modSp add del mod">
        <pc:chgData name="Sáng Phạm" userId="0f175911a8e21e0f" providerId="LiveId" clId="{EFD51D9D-3C9E-45E7-971E-9D47273AC84A}" dt="2024-12-06T08:16:36.355" v="1850" actId="2696"/>
        <pc:sldMkLst>
          <pc:docMk/>
          <pc:sldMk cId="1607587026" sldId="279"/>
        </pc:sldMkLst>
        <pc:spChg chg="mod">
          <ac:chgData name="Sáng Phạm" userId="0f175911a8e21e0f" providerId="LiveId" clId="{EFD51D9D-3C9E-45E7-971E-9D47273AC84A}" dt="2024-12-06T08:16:34.332" v="1849" actId="20577"/>
          <ac:spMkLst>
            <pc:docMk/>
            <pc:sldMk cId="1607587026" sldId="279"/>
            <ac:spMk id="2" creationId="{1D8D818F-9350-AD80-D93C-6F1176F6658D}"/>
          </ac:spMkLst>
        </pc:spChg>
        <pc:spChg chg="mod">
          <ac:chgData name="Sáng Phạm" userId="0f175911a8e21e0f" providerId="LiveId" clId="{EFD51D9D-3C9E-45E7-971E-9D47273AC84A}" dt="2024-12-06T08:12:07.282" v="1828" actId="20577"/>
          <ac:spMkLst>
            <pc:docMk/>
            <pc:sldMk cId="1607587026" sldId="279"/>
            <ac:spMk id="3" creationId="{76C95BEE-8579-F046-E155-836544C2BDCF}"/>
          </ac:spMkLst>
        </pc:spChg>
      </pc:sldChg>
      <pc:sldChg chg="addSp delSp modSp add mod modClrScheme chgLayout">
        <pc:chgData name="Sáng Phạm" userId="0f175911a8e21e0f" providerId="LiveId" clId="{EFD51D9D-3C9E-45E7-971E-9D47273AC84A}" dt="2024-12-06T08:28:51.818" v="2115" actId="478"/>
        <pc:sldMkLst>
          <pc:docMk/>
          <pc:sldMk cId="2689855580" sldId="279"/>
        </pc:sldMkLst>
        <pc:spChg chg="mod">
          <ac:chgData name="Sáng Phạm" userId="0f175911a8e21e0f" providerId="LiveId" clId="{EFD51D9D-3C9E-45E7-971E-9D47273AC84A}" dt="2024-12-06T08:22:29.172" v="2069" actId="26606"/>
          <ac:spMkLst>
            <pc:docMk/>
            <pc:sldMk cId="2689855580" sldId="279"/>
            <ac:spMk id="2" creationId="{1D8D818F-9350-AD80-D93C-6F1176F6658D}"/>
          </ac:spMkLst>
        </pc:spChg>
        <pc:spChg chg="add del mod">
          <ac:chgData name="Sáng Phạm" userId="0f175911a8e21e0f" providerId="LiveId" clId="{EFD51D9D-3C9E-45E7-971E-9D47273AC84A}" dt="2024-12-06T08:22:29.172" v="2069" actId="26606"/>
          <ac:spMkLst>
            <pc:docMk/>
            <pc:sldMk cId="2689855580" sldId="279"/>
            <ac:spMk id="3" creationId="{76C95BEE-8579-F046-E155-836544C2BDCF}"/>
          </ac:spMkLst>
        </pc:spChg>
        <pc:spChg chg="add del">
          <ac:chgData name="Sáng Phạm" userId="0f175911a8e21e0f" providerId="LiveId" clId="{EFD51D9D-3C9E-45E7-971E-9D47273AC84A}" dt="2024-12-06T08:28:51.818" v="2115" actId="478"/>
          <ac:spMkLst>
            <pc:docMk/>
            <pc:sldMk cId="2689855580" sldId="279"/>
            <ac:spMk id="8" creationId="{2A4D7517-995F-8FFE-6231-F64FCFFBDE87}"/>
          </ac:spMkLst>
        </pc:spChg>
        <pc:graphicFrameChg chg="add del mod">
          <ac:chgData name="Sáng Phạm" userId="0f175911a8e21e0f" providerId="LiveId" clId="{EFD51D9D-3C9E-45E7-971E-9D47273AC84A}" dt="2024-12-06T08:18:35.256" v="2034"/>
          <ac:graphicFrameMkLst>
            <pc:docMk/>
            <pc:sldMk cId="2689855580" sldId="279"/>
            <ac:graphicFrameMk id="4" creationId="{7428C243-9C8A-5747-7A65-2D6AEB4DA8DB}"/>
          </ac:graphicFrameMkLst>
        </pc:graphicFrameChg>
        <pc:graphicFrameChg chg="add del mod">
          <ac:chgData name="Sáng Phạm" userId="0f175911a8e21e0f" providerId="LiveId" clId="{EFD51D9D-3C9E-45E7-971E-9D47273AC84A}" dt="2024-12-06T08:19:14.511" v="2054"/>
          <ac:graphicFrameMkLst>
            <pc:docMk/>
            <pc:sldMk cId="2689855580" sldId="279"/>
            <ac:graphicFrameMk id="5" creationId="{1F9CA3CF-AA22-7A5B-C820-D9E5B5C76334}"/>
          </ac:graphicFrameMkLst>
        </pc:graphicFrameChg>
        <pc:graphicFrameChg chg="add del mod">
          <ac:chgData name="Sáng Phạm" userId="0f175911a8e21e0f" providerId="LiveId" clId="{EFD51D9D-3C9E-45E7-971E-9D47273AC84A}" dt="2024-12-06T08:22:29.172" v="2069" actId="26606"/>
          <ac:graphicFrameMkLst>
            <pc:docMk/>
            <pc:sldMk cId="2689855580" sldId="279"/>
            <ac:graphicFrameMk id="6" creationId="{6894E534-E3C2-087A-25C9-A120F1C094C6}"/>
          </ac:graphicFrameMkLst>
        </pc:graphicFrameChg>
      </pc:sldChg>
      <pc:sldChg chg="addSp modSp mod">
        <pc:chgData name="Sáng Phạm" userId="0f175911a8e21e0f" providerId="LiveId" clId="{EFD51D9D-3C9E-45E7-971E-9D47273AC84A}" dt="2024-12-09T04:12:08.471" v="4004" actId="12"/>
        <pc:sldMkLst>
          <pc:docMk/>
          <pc:sldMk cId="1067009667" sldId="280"/>
        </pc:sldMkLst>
        <pc:spChg chg="mod">
          <ac:chgData name="Sáng Phạm" userId="0f175911a8e21e0f" providerId="LiveId" clId="{EFD51D9D-3C9E-45E7-971E-9D47273AC84A}" dt="2024-12-09T04:12:03.525" v="4003" actId="12"/>
          <ac:spMkLst>
            <pc:docMk/>
            <pc:sldMk cId="1067009667" sldId="280"/>
            <ac:spMk id="3" creationId="{E48B3A4D-EB59-4245-BACF-15AE3A78BA4E}"/>
          </ac:spMkLst>
        </pc:spChg>
        <pc:spChg chg="add mod">
          <ac:chgData name="Sáng Phạm" userId="0f175911a8e21e0f" providerId="LiveId" clId="{EFD51D9D-3C9E-45E7-971E-9D47273AC84A}" dt="2024-12-09T04:12:08.471" v="4004" actId="12"/>
          <ac:spMkLst>
            <pc:docMk/>
            <pc:sldMk cId="1067009667" sldId="280"/>
            <ac:spMk id="4" creationId="{8F48CA05-C78D-E574-9604-E2C4FBE70ABB}"/>
          </ac:spMkLst>
        </pc:spChg>
      </pc:sldChg>
      <pc:sldChg chg="modSp del mod">
        <pc:chgData name="Sáng Phạm" userId="0f175911a8e21e0f" providerId="LiveId" clId="{EFD51D9D-3C9E-45E7-971E-9D47273AC84A}" dt="2024-12-08T06:55:25.830" v="3903" actId="47"/>
        <pc:sldMkLst>
          <pc:docMk/>
          <pc:sldMk cId="1965218965" sldId="281"/>
        </pc:sldMkLst>
        <pc:spChg chg="mod">
          <ac:chgData name="Sáng Phạm" userId="0f175911a8e21e0f" providerId="LiveId" clId="{EFD51D9D-3C9E-45E7-971E-9D47273AC84A}" dt="2024-12-08T06:53:47.093" v="3862" actId="21"/>
          <ac:spMkLst>
            <pc:docMk/>
            <pc:sldMk cId="1965218965" sldId="281"/>
            <ac:spMk id="3" creationId="{E48B3A4D-EB59-4245-BACF-15AE3A78BA4E}"/>
          </ac:spMkLst>
        </pc:spChg>
      </pc:sldChg>
      <pc:sldChg chg="modSp add mod">
        <pc:chgData name="Sáng Phạm" userId="0f175911a8e21e0f" providerId="LiveId" clId="{EFD51D9D-3C9E-45E7-971E-9D47273AC84A}" dt="2024-12-09T07:07:50.167" v="4117" actId="20577"/>
        <pc:sldMkLst>
          <pc:docMk/>
          <pc:sldMk cId="1889574454" sldId="284"/>
        </pc:sldMkLst>
        <pc:spChg chg="mod">
          <ac:chgData name="Sáng Phạm" userId="0f175911a8e21e0f" providerId="LiveId" clId="{EFD51D9D-3C9E-45E7-971E-9D47273AC84A}" dt="2024-12-06T08:34:13.451" v="2118" actId="20577"/>
          <ac:spMkLst>
            <pc:docMk/>
            <pc:sldMk cId="1889574454" sldId="284"/>
            <ac:spMk id="2" creationId="{B605CE28-3C7A-11AC-36BA-CA308B002CA8}"/>
          </ac:spMkLst>
        </pc:spChg>
        <pc:spChg chg="mod">
          <ac:chgData name="Sáng Phạm" userId="0f175911a8e21e0f" providerId="LiveId" clId="{EFD51D9D-3C9E-45E7-971E-9D47273AC84A}" dt="2024-12-09T07:07:50.167" v="4117" actId="20577"/>
          <ac:spMkLst>
            <pc:docMk/>
            <pc:sldMk cId="1889574454" sldId="284"/>
            <ac:spMk id="3" creationId="{92DCDF9C-9F5B-0A4E-DB70-B961271CE28A}"/>
          </ac:spMkLst>
        </pc:spChg>
      </pc:sldChg>
      <pc:sldChg chg="modSp mod">
        <pc:chgData name="Sáng Phạm" userId="0f175911a8e21e0f" providerId="LiveId" clId="{EFD51D9D-3C9E-45E7-971E-9D47273AC84A}" dt="2024-12-10T14:49:10.120" v="4252" actId="20577"/>
        <pc:sldMkLst>
          <pc:docMk/>
          <pc:sldMk cId="1023024932" sldId="285"/>
        </pc:sldMkLst>
        <pc:spChg chg="mod">
          <ac:chgData name="Sáng Phạm" userId="0f175911a8e21e0f" providerId="LiveId" clId="{EFD51D9D-3C9E-45E7-971E-9D47273AC84A}" dt="2024-12-10T14:49:10.120" v="4252" actId="20577"/>
          <ac:spMkLst>
            <pc:docMk/>
            <pc:sldMk cId="1023024932" sldId="285"/>
            <ac:spMk id="3" creationId="{EA8E4E89-3DB6-72D1-1C3E-3B4D8C61B41F}"/>
          </ac:spMkLst>
        </pc:spChg>
      </pc:sldChg>
      <pc:sldChg chg="addSp delSp modSp add mod modClrScheme chgLayout">
        <pc:chgData name="Sáng Phạm" userId="0f175911a8e21e0f" providerId="LiveId" clId="{EFD51D9D-3C9E-45E7-971E-9D47273AC84A}" dt="2024-12-06T08:51:32.976" v="2329" actId="478"/>
        <pc:sldMkLst>
          <pc:docMk/>
          <pc:sldMk cId="2675578694" sldId="286"/>
        </pc:sldMkLst>
        <pc:spChg chg="del mod">
          <ac:chgData name="Sáng Phạm" userId="0f175911a8e21e0f" providerId="LiveId" clId="{EFD51D9D-3C9E-45E7-971E-9D47273AC84A}" dt="2024-12-06T08:51:32.976" v="2329" actId="478"/>
          <ac:spMkLst>
            <pc:docMk/>
            <pc:sldMk cId="2675578694" sldId="286"/>
            <ac:spMk id="2" creationId="{B2E76C47-37B8-0892-811F-6B35F445DC1A}"/>
          </ac:spMkLst>
        </pc:spChg>
        <pc:spChg chg="add del mod">
          <ac:chgData name="Sáng Phạm" userId="0f175911a8e21e0f" providerId="LiveId" clId="{EFD51D9D-3C9E-45E7-971E-9D47273AC84A}" dt="2024-12-06T08:39:05.277" v="2307"/>
          <ac:spMkLst>
            <pc:docMk/>
            <pc:sldMk cId="2675578694" sldId="286"/>
            <ac:spMk id="3" creationId="{4D7DC8B2-A2E7-2F3D-B247-24E4CFCF43FD}"/>
          </ac:spMkLst>
        </pc:spChg>
        <pc:spChg chg="add del mod">
          <ac:chgData name="Sáng Phạm" userId="0f175911a8e21e0f" providerId="LiveId" clId="{EFD51D9D-3C9E-45E7-971E-9D47273AC84A}" dt="2024-12-06T08:38:58.115" v="2303" actId="26606"/>
          <ac:spMkLst>
            <pc:docMk/>
            <pc:sldMk cId="2675578694" sldId="286"/>
            <ac:spMk id="9" creationId="{D7CB7961-F386-6766-3682-EA8B24B2C4E3}"/>
          </ac:spMkLst>
        </pc:spChg>
        <pc:picChg chg="add mod">
          <ac:chgData name="Sáng Phạm" userId="0f175911a8e21e0f" providerId="LiveId" clId="{EFD51D9D-3C9E-45E7-971E-9D47273AC84A}" dt="2024-12-06T08:39:33.635" v="2316" actId="1076"/>
          <ac:picMkLst>
            <pc:docMk/>
            <pc:sldMk cId="2675578694" sldId="286"/>
            <ac:picMk id="4" creationId="{F41879BC-C0FB-580C-EBD4-E6EEFFB8D69B}"/>
          </ac:picMkLst>
        </pc:picChg>
      </pc:sldChg>
      <pc:sldChg chg="addSp delSp modSp add mod">
        <pc:chgData name="Sáng Phạm" userId="0f175911a8e21e0f" providerId="LiveId" clId="{EFD51D9D-3C9E-45E7-971E-9D47273AC84A}" dt="2024-12-06T08:51:36.406" v="2331" actId="478"/>
        <pc:sldMkLst>
          <pc:docMk/>
          <pc:sldMk cId="1332246091" sldId="287"/>
        </pc:sldMkLst>
        <pc:spChg chg="del mod">
          <ac:chgData name="Sáng Phạm" userId="0f175911a8e21e0f" providerId="LiveId" clId="{EFD51D9D-3C9E-45E7-971E-9D47273AC84A}" dt="2024-12-06T08:51:36.406" v="2331" actId="478"/>
          <ac:spMkLst>
            <pc:docMk/>
            <pc:sldMk cId="1332246091" sldId="287"/>
            <ac:spMk id="2" creationId="{C5192A13-449C-5EFD-CD52-2632023FF5F3}"/>
          </ac:spMkLst>
        </pc:spChg>
        <pc:spChg chg="del">
          <ac:chgData name="Sáng Phạm" userId="0f175911a8e21e0f" providerId="LiveId" clId="{EFD51D9D-3C9E-45E7-971E-9D47273AC84A}" dt="2024-12-06T08:51:35.595" v="2330" actId="478"/>
          <ac:spMkLst>
            <pc:docMk/>
            <pc:sldMk cId="1332246091" sldId="287"/>
            <ac:spMk id="3" creationId="{66ED75E6-1031-9134-FB79-9274C4D5B496}"/>
          </ac:spMkLst>
        </pc:spChg>
        <pc:picChg chg="add mod">
          <ac:chgData name="Sáng Phạm" userId="0f175911a8e21e0f" providerId="LiveId" clId="{EFD51D9D-3C9E-45E7-971E-9D47273AC84A}" dt="2024-12-06T08:51:25.486" v="2328" actId="1076"/>
          <ac:picMkLst>
            <pc:docMk/>
            <pc:sldMk cId="1332246091" sldId="287"/>
            <ac:picMk id="4" creationId="{02EECF2C-AD56-FE4A-1C2B-99EB1D380C30}"/>
          </ac:picMkLst>
        </pc:picChg>
      </pc:sldChg>
      <pc:sldChg chg="addSp delSp modSp add mod">
        <pc:chgData name="Sáng Phạm" userId="0f175911a8e21e0f" providerId="LiveId" clId="{EFD51D9D-3C9E-45E7-971E-9D47273AC84A}" dt="2024-12-06T09:44:34.612" v="2823" actId="20577"/>
        <pc:sldMkLst>
          <pc:docMk/>
          <pc:sldMk cId="1824958610" sldId="288"/>
        </pc:sldMkLst>
        <pc:spChg chg="mod">
          <ac:chgData name="Sáng Phạm" userId="0f175911a8e21e0f" providerId="LiveId" clId="{EFD51D9D-3C9E-45E7-971E-9D47273AC84A}" dt="2024-12-06T09:04:11.682" v="2479" actId="20577"/>
          <ac:spMkLst>
            <pc:docMk/>
            <pc:sldMk cId="1824958610" sldId="288"/>
            <ac:spMk id="2" creationId="{42192CB5-C7B4-0617-1A51-58F0EA2302D1}"/>
          </ac:spMkLst>
        </pc:spChg>
        <pc:spChg chg="add del mod">
          <ac:chgData name="Sáng Phạm" userId="0f175911a8e21e0f" providerId="LiveId" clId="{EFD51D9D-3C9E-45E7-971E-9D47273AC84A}" dt="2024-12-06T09:44:34.612" v="2823" actId="20577"/>
          <ac:spMkLst>
            <pc:docMk/>
            <pc:sldMk cId="1824958610" sldId="288"/>
            <ac:spMk id="3" creationId="{B8BBE4F9-71C1-1DA0-2C17-4CDEDB6773AB}"/>
          </ac:spMkLst>
        </pc:spChg>
        <pc:graphicFrameChg chg="add del mod">
          <ac:chgData name="Sáng Phạm" userId="0f175911a8e21e0f" providerId="LiveId" clId="{EFD51D9D-3C9E-45E7-971E-9D47273AC84A}" dt="2024-12-06T09:04:29.109" v="2488"/>
          <ac:graphicFrameMkLst>
            <pc:docMk/>
            <pc:sldMk cId="1824958610" sldId="288"/>
            <ac:graphicFrameMk id="4" creationId="{F3B4701C-8BB1-8205-B39F-6E5811243077}"/>
          </ac:graphicFrameMkLst>
        </pc:graphicFrameChg>
        <pc:graphicFrameChg chg="add del mod">
          <ac:chgData name="Sáng Phạm" userId="0f175911a8e21e0f" providerId="LiveId" clId="{EFD51D9D-3C9E-45E7-971E-9D47273AC84A}" dt="2024-12-06T09:10:00.707" v="2546"/>
          <ac:graphicFrameMkLst>
            <pc:docMk/>
            <pc:sldMk cId="1824958610" sldId="288"/>
            <ac:graphicFrameMk id="5" creationId="{F46A9917-FE6D-5A13-80A8-6EF65351BC18}"/>
          </ac:graphicFrameMkLst>
        </pc:graphicFrameChg>
        <pc:graphicFrameChg chg="add del mod">
          <ac:chgData name="Sáng Phạm" userId="0f175911a8e21e0f" providerId="LiveId" clId="{EFD51D9D-3C9E-45E7-971E-9D47273AC84A}" dt="2024-12-06T09:16:36.794" v="2675"/>
          <ac:graphicFrameMkLst>
            <pc:docMk/>
            <pc:sldMk cId="1824958610" sldId="288"/>
            <ac:graphicFrameMk id="6" creationId="{3F97E504-8DE4-E0B5-8FA4-9820A5F301A4}"/>
          </ac:graphicFrameMkLst>
        </pc:graphicFrameChg>
        <pc:graphicFrameChg chg="add del mod">
          <ac:chgData name="Sáng Phạm" userId="0f175911a8e21e0f" providerId="LiveId" clId="{EFD51D9D-3C9E-45E7-971E-9D47273AC84A}" dt="2024-12-06T09:19:57.416" v="2694"/>
          <ac:graphicFrameMkLst>
            <pc:docMk/>
            <pc:sldMk cId="1824958610" sldId="288"/>
            <ac:graphicFrameMk id="7" creationId="{1B077902-8DB7-1417-5B40-A1E862DA797C}"/>
          </ac:graphicFrameMkLst>
        </pc:graphicFrameChg>
        <pc:graphicFrameChg chg="add del">
          <ac:chgData name="Sáng Phạm" userId="0f175911a8e21e0f" providerId="LiveId" clId="{EFD51D9D-3C9E-45E7-971E-9D47273AC84A}" dt="2024-12-06T09:43:57.914" v="2820" actId="26606"/>
          <ac:graphicFrameMkLst>
            <pc:docMk/>
            <pc:sldMk cId="1824958610" sldId="288"/>
            <ac:graphicFrameMk id="8" creationId="{E523495A-6862-E7A8-126A-F6E3E8DEDC2D}"/>
          </ac:graphicFrameMkLst>
        </pc:graphicFrameChg>
        <pc:graphicFrameChg chg="add del">
          <ac:chgData name="Sáng Phạm" userId="0f175911a8e21e0f" providerId="LiveId" clId="{EFD51D9D-3C9E-45E7-971E-9D47273AC84A}" dt="2024-12-06T09:44:08.567" v="2822" actId="26606"/>
          <ac:graphicFrameMkLst>
            <pc:docMk/>
            <pc:sldMk cId="1824958610" sldId="288"/>
            <ac:graphicFrameMk id="9" creationId="{F1581B06-29A7-4AB8-9F04-30293472A033}"/>
          </ac:graphicFrameMkLst>
        </pc:graphicFrameChg>
      </pc:sldChg>
      <pc:sldChg chg="modSp mod">
        <pc:chgData name="Sáng Phạm" userId="0f175911a8e21e0f" providerId="LiveId" clId="{EFD51D9D-3C9E-45E7-971E-9D47273AC84A}" dt="2024-12-10T14:44:47.777" v="4240" actId="1076"/>
        <pc:sldMkLst>
          <pc:docMk/>
          <pc:sldMk cId="171193872" sldId="290"/>
        </pc:sldMkLst>
        <pc:picChg chg="mod">
          <ac:chgData name="Sáng Phạm" userId="0f175911a8e21e0f" providerId="LiveId" clId="{EFD51D9D-3C9E-45E7-971E-9D47273AC84A}" dt="2024-12-10T14:44:47.777" v="4240" actId="1076"/>
          <ac:picMkLst>
            <pc:docMk/>
            <pc:sldMk cId="171193872" sldId="290"/>
            <ac:picMk id="4" creationId="{F41879BC-C0FB-580C-EBD4-E6EEFFB8D69B}"/>
          </ac:picMkLst>
        </pc:picChg>
      </pc:sldChg>
      <pc:sldChg chg="ord">
        <pc:chgData name="Sáng Phạm" userId="0f175911a8e21e0f" providerId="LiveId" clId="{EFD51D9D-3C9E-45E7-971E-9D47273AC84A}" dt="2024-12-06T10:48:05.284" v="3260" actId="20578"/>
        <pc:sldMkLst>
          <pc:docMk/>
          <pc:sldMk cId="1458048858" sldId="291"/>
        </pc:sldMkLst>
      </pc:sldChg>
      <pc:sldChg chg="addSp delSp modSp add mod">
        <pc:chgData name="Sáng Phạm" userId="0f175911a8e21e0f" providerId="LiveId" clId="{EFD51D9D-3C9E-45E7-971E-9D47273AC84A}" dt="2024-12-06T09:53:16.852" v="2896" actId="20577"/>
        <pc:sldMkLst>
          <pc:docMk/>
          <pc:sldMk cId="380319729" sldId="292"/>
        </pc:sldMkLst>
        <pc:spChg chg="mod">
          <ac:chgData name="Sáng Phạm" userId="0f175911a8e21e0f" providerId="LiveId" clId="{EFD51D9D-3C9E-45E7-971E-9D47273AC84A}" dt="2024-12-06T09:39:04.213" v="2761" actId="20577"/>
          <ac:spMkLst>
            <pc:docMk/>
            <pc:sldMk cId="380319729" sldId="292"/>
            <ac:spMk id="2" creationId="{3040871B-AC4C-4A09-0D8A-6F7A783730B0}"/>
          </ac:spMkLst>
        </pc:spChg>
        <pc:spChg chg="mod">
          <ac:chgData name="Sáng Phạm" userId="0f175911a8e21e0f" providerId="LiveId" clId="{EFD51D9D-3C9E-45E7-971E-9D47273AC84A}" dt="2024-12-06T09:53:16.852" v="2896" actId="20577"/>
          <ac:spMkLst>
            <pc:docMk/>
            <pc:sldMk cId="380319729" sldId="292"/>
            <ac:spMk id="3" creationId="{D5FBEF79-83D5-1012-2DA6-716C0FE86325}"/>
          </ac:spMkLst>
        </pc:spChg>
        <pc:graphicFrameChg chg="add del mod">
          <ac:chgData name="Sáng Phạm" userId="0f175911a8e21e0f" providerId="LiveId" clId="{EFD51D9D-3C9E-45E7-971E-9D47273AC84A}" dt="2024-12-06T09:47:24.343" v="2833"/>
          <ac:graphicFrameMkLst>
            <pc:docMk/>
            <pc:sldMk cId="380319729" sldId="292"/>
            <ac:graphicFrameMk id="4" creationId="{07FA5E01-524F-516A-B21D-E24B93A849E9}"/>
          </ac:graphicFrameMkLst>
        </pc:graphicFrameChg>
      </pc:sldChg>
      <pc:sldChg chg="addSp delSp modSp mod modClrScheme chgLayout">
        <pc:chgData name="Sáng Phạm" userId="0f175911a8e21e0f" providerId="LiveId" clId="{EFD51D9D-3C9E-45E7-971E-9D47273AC84A}" dt="2024-12-06T10:09:00.638" v="3243" actId="700"/>
        <pc:sldMkLst>
          <pc:docMk/>
          <pc:sldMk cId="210952489" sldId="293"/>
        </pc:sldMkLst>
        <pc:spChg chg="mod ord">
          <ac:chgData name="Sáng Phạm" userId="0f175911a8e21e0f" providerId="LiveId" clId="{EFD51D9D-3C9E-45E7-971E-9D47273AC84A}" dt="2024-12-06T10:09:00.638" v="3243" actId="700"/>
          <ac:spMkLst>
            <pc:docMk/>
            <pc:sldMk cId="210952489" sldId="293"/>
            <ac:spMk id="2" creationId="{DDC81E8B-232F-5779-55DC-63C39CDE380B}"/>
          </ac:spMkLst>
        </pc:spChg>
        <pc:spChg chg="add del mod ord">
          <ac:chgData name="Sáng Phạm" userId="0f175911a8e21e0f" providerId="LiveId" clId="{EFD51D9D-3C9E-45E7-971E-9D47273AC84A}" dt="2024-12-06T10:08:58.273" v="3242" actId="700"/>
          <ac:spMkLst>
            <pc:docMk/>
            <pc:sldMk cId="210952489" sldId="293"/>
            <ac:spMk id="4" creationId="{96D21632-FDE7-39DD-91C5-B85FE19EA022}"/>
          </ac:spMkLst>
        </pc:spChg>
        <pc:spChg chg="add del mod ord">
          <ac:chgData name="Sáng Phạm" userId="0f175911a8e21e0f" providerId="LiveId" clId="{EFD51D9D-3C9E-45E7-971E-9D47273AC84A}" dt="2024-12-06T10:08:58.273" v="3242" actId="700"/>
          <ac:spMkLst>
            <pc:docMk/>
            <pc:sldMk cId="210952489" sldId="293"/>
            <ac:spMk id="5" creationId="{B3D9E8CB-59AA-6816-8899-082F27D66862}"/>
          </ac:spMkLst>
        </pc:spChg>
        <pc:spChg chg="add mod ord">
          <ac:chgData name="Sáng Phạm" userId="0f175911a8e21e0f" providerId="LiveId" clId="{EFD51D9D-3C9E-45E7-971E-9D47273AC84A}" dt="2024-12-06T10:09:00.638" v="3243" actId="700"/>
          <ac:spMkLst>
            <pc:docMk/>
            <pc:sldMk cId="210952489" sldId="293"/>
            <ac:spMk id="6" creationId="{B7310E7F-BB14-B896-1FAB-AB7291D21097}"/>
          </ac:spMkLst>
        </pc:spChg>
      </pc:sldChg>
      <pc:sldChg chg="addSp modSp mod modClrScheme chgLayout">
        <pc:chgData name="Sáng Phạm" userId="0f175911a8e21e0f" providerId="LiveId" clId="{EFD51D9D-3C9E-45E7-971E-9D47273AC84A}" dt="2024-12-06T10:09:07.803" v="3244" actId="700"/>
        <pc:sldMkLst>
          <pc:docMk/>
          <pc:sldMk cId="97006126" sldId="294"/>
        </pc:sldMkLst>
        <pc:spChg chg="mod ord">
          <ac:chgData name="Sáng Phạm" userId="0f175911a8e21e0f" providerId="LiveId" clId="{EFD51D9D-3C9E-45E7-971E-9D47273AC84A}" dt="2024-12-06T10:09:07.803" v="3244" actId="700"/>
          <ac:spMkLst>
            <pc:docMk/>
            <pc:sldMk cId="97006126" sldId="294"/>
            <ac:spMk id="2" creationId="{DDC81E8B-232F-5779-55DC-63C39CDE380B}"/>
          </ac:spMkLst>
        </pc:spChg>
        <pc:spChg chg="add mod ord">
          <ac:chgData name="Sáng Phạm" userId="0f175911a8e21e0f" providerId="LiveId" clId="{EFD51D9D-3C9E-45E7-971E-9D47273AC84A}" dt="2024-12-06T10:09:07.803" v="3244" actId="700"/>
          <ac:spMkLst>
            <pc:docMk/>
            <pc:sldMk cId="97006126" sldId="294"/>
            <ac:spMk id="3" creationId="{06F35119-189C-4679-9F5E-CEB9B834DE88}"/>
          </ac:spMkLst>
        </pc:spChg>
      </pc:sldChg>
      <pc:sldChg chg="modSp mod">
        <pc:chgData name="Sáng Phạm" userId="0f175911a8e21e0f" providerId="LiveId" clId="{EFD51D9D-3C9E-45E7-971E-9D47273AC84A}" dt="2024-12-07T07:34:40.858" v="3268" actId="962"/>
        <pc:sldMkLst>
          <pc:docMk/>
          <pc:sldMk cId="3103886235" sldId="295"/>
        </pc:sldMkLst>
        <pc:picChg chg="mod">
          <ac:chgData name="Sáng Phạm" userId="0f175911a8e21e0f" providerId="LiveId" clId="{EFD51D9D-3C9E-45E7-971E-9D47273AC84A}" dt="2024-12-07T07:34:40.858" v="3268" actId="962"/>
          <ac:picMkLst>
            <pc:docMk/>
            <pc:sldMk cId="3103886235" sldId="295"/>
            <ac:picMk id="4" creationId="{8E423691-0507-DE42-AF91-C0C78862052C}"/>
          </ac:picMkLst>
        </pc:picChg>
      </pc:sldChg>
      <pc:sldChg chg="addSp delSp modSp mod">
        <pc:chgData name="Sáng Phạm" userId="0f175911a8e21e0f" providerId="LiveId" clId="{EFD51D9D-3C9E-45E7-971E-9D47273AC84A}" dt="2024-12-07T07:35:19.759" v="3290" actId="1076"/>
        <pc:sldMkLst>
          <pc:docMk/>
          <pc:sldMk cId="1320740621" sldId="297"/>
        </pc:sldMkLst>
        <pc:spChg chg="add del mod">
          <ac:chgData name="Sáng Phạm" userId="0f175911a8e21e0f" providerId="LiveId" clId="{EFD51D9D-3C9E-45E7-971E-9D47273AC84A}" dt="2024-12-07T07:34:30.262" v="3266" actId="931"/>
          <ac:spMkLst>
            <pc:docMk/>
            <pc:sldMk cId="1320740621" sldId="297"/>
            <ac:spMk id="6" creationId="{1E7B02C9-9D66-59CD-17BC-0321A8674FFC}"/>
          </ac:spMkLst>
        </pc:spChg>
        <pc:picChg chg="add mod">
          <ac:chgData name="Sáng Phạm" userId="0f175911a8e21e0f" providerId="LiveId" clId="{EFD51D9D-3C9E-45E7-971E-9D47273AC84A}" dt="2024-12-07T07:33:48.646" v="3262"/>
          <ac:picMkLst>
            <pc:docMk/>
            <pc:sldMk cId="1320740621" sldId="297"/>
            <ac:picMk id="3" creationId="{327FB943-065D-E130-E04E-CC57BDD54565}"/>
          </ac:picMkLst>
        </pc:picChg>
        <pc:picChg chg="del">
          <ac:chgData name="Sáng Phạm" userId="0f175911a8e21e0f" providerId="LiveId" clId="{EFD51D9D-3C9E-45E7-971E-9D47273AC84A}" dt="2024-12-07T07:33:50.044" v="3263" actId="478"/>
          <ac:picMkLst>
            <pc:docMk/>
            <pc:sldMk cId="1320740621" sldId="297"/>
            <ac:picMk id="4" creationId="{94E0132A-8064-B65E-05F2-17C03B499B63}"/>
          </ac:picMkLst>
        </pc:picChg>
        <pc:picChg chg="add mod">
          <ac:chgData name="Sáng Phạm" userId="0f175911a8e21e0f" providerId="LiveId" clId="{EFD51D9D-3C9E-45E7-971E-9D47273AC84A}" dt="2024-12-07T07:33:52.736" v="3265"/>
          <ac:picMkLst>
            <pc:docMk/>
            <pc:sldMk cId="1320740621" sldId="297"/>
            <ac:picMk id="7" creationId="{CCD83247-85F6-EB48-3EFD-B40BB8A04E31}"/>
          </ac:picMkLst>
        </pc:picChg>
        <pc:picChg chg="add mod">
          <ac:chgData name="Sáng Phạm" userId="0f175911a8e21e0f" providerId="LiveId" clId="{EFD51D9D-3C9E-45E7-971E-9D47273AC84A}" dt="2024-12-07T07:35:19.759" v="3290" actId="1076"/>
          <ac:picMkLst>
            <pc:docMk/>
            <pc:sldMk cId="1320740621" sldId="297"/>
            <ac:picMk id="10" creationId="{99C87BCF-BC27-D427-8A94-AF6E71D19440}"/>
          </ac:picMkLst>
        </pc:picChg>
      </pc:sldChg>
      <pc:sldChg chg="modSp add mod">
        <pc:chgData name="Sáng Phạm" userId="0f175911a8e21e0f" providerId="LiveId" clId="{EFD51D9D-3C9E-45E7-971E-9D47273AC84A}" dt="2024-12-06T09:57:08.603" v="3130" actId="20577"/>
        <pc:sldMkLst>
          <pc:docMk/>
          <pc:sldMk cId="3903752310" sldId="301"/>
        </pc:sldMkLst>
        <pc:spChg chg="mod">
          <ac:chgData name="Sáng Phạm" userId="0f175911a8e21e0f" providerId="LiveId" clId="{EFD51D9D-3C9E-45E7-971E-9D47273AC84A}" dt="2024-12-06T09:56:32.998" v="2952" actId="20577"/>
          <ac:spMkLst>
            <pc:docMk/>
            <pc:sldMk cId="3903752310" sldId="301"/>
            <ac:spMk id="2" creationId="{0F838780-69E4-34E3-FACE-4950FFBC8342}"/>
          </ac:spMkLst>
        </pc:spChg>
        <pc:spChg chg="mod">
          <ac:chgData name="Sáng Phạm" userId="0f175911a8e21e0f" providerId="LiveId" clId="{EFD51D9D-3C9E-45E7-971E-9D47273AC84A}" dt="2024-12-06T09:57:08.603" v="3130" actId="20577"/>
          <ac:spMkLst>
            <pc:docMk/>
            <pc:sldMk cId="3903752310" sldId="301"/>
            <ac:spMk id="3" creationId="{6795D9F6-79E5-0C3C-60D9-92908A2DC2A2}"/>
          </ac:spMkLst>
        </pc:spChg>
      </pc:sldChg>
      <pc:sldChg chg="addSp delSp modSp add mod">
        <pc:chgData name="Sáng Phạm" userId="0f175911a8e21e0f" providerId="LiveId" clId="{EFD51D9D-3C9E-45E7-971E-9D47273AC84A}" dt="2024-12-06T10:00:47.955" v="3221" actId="14100"/>
        <pc:sldMkLst>
          <pc:docMk/>
          <pc:sldMk cId="3318330489" sldId="302"/>
        </pc:sldMkLst>
        <pc:spChg chg="mod">
          <ac:chgData name="Sáng Phạm" userId="0f175911a8e21e0f" providerId="LiveId" clId="{EFD51D9D-3C9E-45E7-971E-9D47273AC84A}" dt="2024-12-06T09:57:28.192" v="3165" actId="20577"/>
          <ac:spMkLst>
            <pc:docMk/>
            <pc:sldMk cId="3318330489" sldId="302"/>
            <ac:spMk id="2" creationId="{9695E382-4633-B59F-DAEC-3FBDB1ACB41D}"/>
          </ac:spMkLst>
        </pc:spChg>
        <pc:spChg chg="mod">
          <ac:chgData name="Sáng Phạm" userId="0f175911a8e21e0f" providerId="LiveId" clId="{EFD51D9D-3C9E-45E7-971E-9D47273AC84A}" dt="2024-12-06T09:59:57.111" v="3209"/>
          <ac:spMkLst>
            <pc:docMk/>
            <pc:sldMk cId="3318330489" sldId="302"/>
            <ac:spMk id="3" creationId="{D87C1E56-59BB-FE81-8CC9-1FC75800FFE0}"/>
          </ac:spMkLst>
        </pc:spChg>
        <pc:graphicFrameChg chg="add del mod">
          <ac:chgData name="Sáng Phạm" userId="0f175911a8e21e0f" providerId="LiveId" clId="{EFD51D9D-3C9E-45E7-971E-9D47273AC84A}" dt="2024-12-06T09:57:50.158" v="3175"/>
          <ac:graphicFrameMkLst>
            <pc:docMk/>
            <pc:sldMk cId="3318330489" sldId="302"/>
            <ac:graphicFrameMk id="4" creationId="{72FECD64-B48F-2838-E2A8-F70EE4F1AA2C}"/>
          </ac:graphicFrameMkLst>
        </pc:graphicFrameChg>
        <pc:graphicFrameChg chg="add del mod">
          <ac:chgData name="Sáng Phạm" userId="0f175911a8e21e0f" providerId="LiveId" clId="{EFD51D9D-3C9E-45E7-971E-9D47273AC84A}" dt="2024-12-06T09:59:57.111" v="3209"/>
          <ac:graphicFrameMkLst>
            <pc:docMk/>
            <pc:sldMk cId="3318330489" sldId="302"/>
            <ac:graphicFrameMk id="5" creationId="{1BDFA112-CADE-0EEA-1B68-9B225D1DE7CC}"/>
          </ac:graphicFrameMkLst>
        </pc:graphicFrameChg>
        <pc:graphicFrameChg chg="add mod">
          <ac:chgData name="Sáng Phạm" userId="0f175911a8e21e0f" providerId="LiveId" clId="{EFD51D9D-3C9E-45E7-971E-9D47273AC84A}" dt="2024-12-06T10:00:47.955" v="3221" actId="14100"/>
          <ac:graphicFrameMkLst>
            <pc:docMk/>
            <pc:sldMk cId="3318330489" sldId="302"/>
            <ac:graphicFrameMk id="6" creationId="{29C95607-6062-971A-0686-FAB69CDC8E0E}"/>
          </ac:graphicFrameMkLst>
        </pc:graphicFrameChg>
      </pc:sldChg>
      <pc:sldChg chg="addSp delSp modSp add mod">
        <pc:chgData name="Sáng Phạm" userId="0f175911a8e21e0f" providerId="LiveId" clId="{EFD51D9D-3C9E-45E7-971E-9D47273AC84A}" dt="2024-12-08T05:48:32.073" v="3390" actId="1076"/>
        <pc:sldMkLst>
          <pc:docMk/>
          <pc:sldMk cId="191600421" sldId="304"/>
        </pc:sldMkLst>
        <pc:spChg chg="mod">
          <ac:chgData name="Sáng Phạm" userId="0f175911a8e21e0f" providerId="LiveId" clId="{EFD51D9D-3C9E-45E7-971E-9D47273AC84A}" dt="2024-12-08T05:46:31.535" v="3386" actId="20577"/>
          <ac:spMkLst>
            <pc:docMk/>
            <pc:sldMk cId="191600421" sldId="304"/>
            <ac:spMk id="2" creationId="{673B9C04-88C5-1DE6-732F-CB810E99496C}"/>
          </ac:spMkLst>
        </pc:spChg>
        <pc:spChg chg="del mod">
          <ac:chgData name="Sáng Phạm" userId="0f175911a8e21e0f" providerId="LiveId" clId="{EFD51D9D-3C9E-45E7-971E-9D47273AC84A}" dt="2024-12-08T05:48:23.421" v="3388"/>
          <ac:spMkLst>
            <pc:docMk/>
            <pc:sldMk cId="191600421" sldId="304"/>
            <ac:spMk id="3" creationId="{512C1D49-9604-E98B-9E40-C9A5B29CC885}"/>
          </ac:spMkLst>
        </pc:spChg>
        <pc:picChg chg="add mod">
          <ac:chgData name="Sáng Phạm" userId="0f175911a8e21e0f" providerId="LiveId" clId="{EFD51D9D-3C9E-45E7-971E-9D47273AC84A}" dt="2024-12-08T05:48:32.073" v="3390" actId="1076"/>
          <ac:picMkLst>
            <pc:docMk/>
            <pc:sldMk cId="191600421" sldId="304"/>
            <ac:picMk id="1026" creationId="{B0FD68B5-8EF4-1AFE-1332-5A87CF84201B}"/>
          </ac:picMkLst>
        </pc:picChg>
      </pc:sldChg>
      <pc:sldChg chg="new del">
        <pc:chgData name="Sáng Phạm" userId="0f175911a8e21e0f" providerId="LiveId" clId="{EFD51D9D-3C9E-45E7-971E-9D47273AC84A}" dt="2024-12-08T05:49:36.026" v="3396" actId="680"/>
        <pc:sldMkLst>
          <pc:docMk/>
          <pc:sldMk cId="2243255294" sldId="305"/>
        </pc:sldMkLst>
      </pc:sldChg>
      <pc:sldChg chg="new del">
        <pc:chgData name="Sáng Phạm" userId="0f175911a8e21e0f" providerId="LiveId" clId="{EFD51D9D-3C9E-45E7-971E-9D47273AC84A}" dt="2024-12-08T05:49:15.438" v="3394" actId="680"/>
        <pc:sldMkLst>
          <pc:docMk/>
          <pc:sldMk cId="2417302263" sldId="305"/>
        </pc:sldMkLst>
      </pc:sldChg>
      <pc:sldChg chg="new del">
        <pc:chgData name="Sáng Phạm" userId="0f175911a8e21e0f" providerId="LiveId" clId="{EFD51D9D-3C9E-45E7-971E-9D47273AC84A}" dt="2024-12-08T05:49:10.019" v="3392" actId="680"/>
        <pc:sldMkLst>
          <pc:docMk/>
          <pc:sldMk cId="3322843123" sldId="305"/>
        </pc:sldMkLst>
      </pc:sldChg>
      <pc:sldChg chg="addSp delSp modSp new mod">
        <pc:chgData name="Sáng Phạm" userId="0f175911a8e21e0f" providerId="LiveId" clId="{EFD51D9D-3C9E-45E7-971E-9D47273AC84A}" dt="2024-12-09T04:08:20.241" v="4002" actId="1076"/>
        <pc:sldMkLst>
          <pc:docMk/>
          <pc:sldMk cId="3573569774" sldId="305"/>
        </pc:sldMkLst>
        <pc:spChg chg="del mod">
          <ac:chgData name="Sáng Phạm" userId="0f175911a8e21e0f" providerId="LiveId" clId="{EFD51D9D-3C9E-45E7-971E-9D47273AC84A}" dt="2024-12-08T06:01:12.135" v="3770" actId="478"/>
          <ac:spMkLst>
            <pc:docMk/>
            <pc:sldMk cId="3573569774" sldId="305"/>
            <ac:spMk id="2" creationId="{EC42471C-B106-1A9C-A005-C374A7867C88}"/>
          </ac:spMkLst>
        </pc:spChg>
        <pc:spChg chg="del">
          <ac:chgData name="Sáng Phạm" userId="0f175911a8e21e0f" providerId="LiveId" clId="{EFD51D9D-3C9E-45E7-971E-9D47273AC84A}" dt="2024-12-08T05:50:01.098" v="3399" actId="478"/>
          <ac:spMkLst>
            <pc:docMk/>
            <pc:sldMk cId="3573569774" sldId="305"/>
            <ac:spMk id="3" creationId="{BE9C3617-8C37-7C0A-EB59-5A65CBF3955F}"/>
          </ac:spMkLst>
        </pc:spChg>
        <pc:spChg chg="del">
          <ac:chgData name="Sáng Phạm" userId="0f175911a8e21e0f" providerId="LiveId" clId="{EFD51D9D-3C9E-45E7-971E-9D47273AC84A}" dt="2024-12-08T05:49:58.829" v="3398" actId="478"/>
          <ac:spMkLst>
            <pc:docMk/>
            <pc:sldMk cId="3573569774" sldId="305"/>
            <ac:spMk id="4" creationId="{171ADFA9-3E52-3D41-3AD0-BDAD4DB3E0E2}"/>
          </ac:spMkLst>
        </pc:spChg>
        <pc:spChg chg="add del mod">
          <ac:chgData name="Sáng Phạm" userId="0f175911a8e21e0f" providerId="LiveId" clId="{EFD51D9D-3C9E-45E7-971E-9D47273AC84A}" dt="2024-12-08T05:57:37.666" v="3607" actId="478"/>
          <ac:spMkLst>
            <pc:docMk/>
            <pc:sldMk cId="3573569774" sldId="305"/>
            <ac:spMk id="5" creationId="{724020C7-EACB-FC67-9122-4B1AC9664A22}"/>
          </ac:spMkLst>
        </pc:spChg>
        <pc:spChg chg="add del mod">
          <ac:chgData name="Sáng Phạm" userId="0f175911a8e21e0f" providerId="LiveId" clId="{EFD51D9D-3C9E-45E7-971E-9D47273AC84A}" dt="2024-12-08T05:57:41.208" v="3609" actId="478"/>
          <ac:spMkLst>
            <pc:docMk/>
            <pc:sldMk cId="3573569774" sldId="305"/>
            <ac:spMk id="6" creationId="{07D67B85-963A-69AA-E325-C39FB3AB6C22}"/>
          </ac:spMkLst>
        </pc:spChg>
        <pc:spChg chg="add del mod">
          <ac:chgData name="Sáng Phạm" userId="0f175911a8e21e0f" providerId="LiveId" clId="{EFD51D9D-3C9E-45E7-971E-9D47273AC84A}" dt="2024-12-08T05:57:39.536" v="3608" actId="478"/>
          <ac:spMkLst>
            <pc:docMk/>
            <pc:sldMk cId="3573569774" sldId="305"/>
            <ac:spMk id="7" creationId="{CEB4C4EE-281A-BCA7-E8F5-B5EE62124C29}"/>
          </ac:spMkLst>
        </pc:spChg>
        <pc:spChg chg="add mod">
          <ac:chgData name="Sáng Phạm" userId="0f175911a8e21e0f" providerId="LiveId" clId="{EFD51D9D-3C9E-45E7-971E-9D47273AC84A}" dt="2024-12-09T04:07:44.873" v="3995" actId="164"/>
          <ac:spMkLst>
            <pc:docMk/>
            <pc:sldMk cId="3573569774" sldId="305"/>
            <ac:spMk id="8" creationId="{8210D7C5-1A60-34A1-DE5B-6B6E4F327FC5}"/>
          </ac:spMkLst>
        </pc:spChg>
        <pc:spChg chg="add mod">
          <ac:chgData name="Sáng Phạm" userId="0f175911a8e21e0f" providerId="LiveId" clId="{EFD51D9D-3C9E-45E7-971E-9D47273AC84A}" dt="2024-12-08T05:57:34.952" v="3605"/>
          <ac:spMkLst>
            <pc:docMk/>
            <pc:sldMk cId="3573569774" sldId="305"/>
            <ac:spMk id="9" creationId="{1FE89D8F-DE0B-DFAC-9943-AEC8EC448E16}"/>
          </ac:spMkLst>
        </pc:spChg>
        <pc:spChg chg="add mod">
          <ac:chgData name="Sáng Phạm" userId="0f175911a8e21e0f" providerId="LiveId" clId="{EFD51D9D-3C9E-45E7-971E-9D47273AC84A}" dt="2024-12-08T05:57:34.336" v="3604" actId="1076"/>
          <ac:spMkLst>
            <pc:docMk/>
            <pc:sldMk cId="3573569774" sldId="305"/>
            <ac:spMk id="10" creationId="{E49CE14A-D0CE-B214-109B-CADA7B63F9DA}"/>
          </ac:spMkLst>
        </pc:spChg>
        <pc:spChg chg="add mod">
          <ac:chgData name="Sáng Phạm" userId="0f175911a8e21e0f" providerId="LiveId" clId="{EFD51D9D-3C9E-45E7-971E-9D47273AC84A}" dt="2024-12-09T04:08:15.453" v="4000" actId="1076"/>
          <ac:spMkLst>
            <pc:docMk/>
            <pc:sldMk cId="3573569774" sldId="305"/>
            <ac:spMk id="11" creationId="{66D22A08-11FE-8198-9785-C7CC772BC199}"/>
          </ac:spMkLst>
        </pc:spChg>
        <pc:spChg chg="add mod">
          <ac:chgData name="Sáng Phạm" userId="0f175911a8e21e0f" providerId="LiveId" clId="{EFD51D9D-3C9E-45E7-971E-9D47273AC84A}" dt="2024-12-09T04:07:51.183" v="3996" actId="164"/>
          <ac:spMkLst>
            <pc:docMk/>
            <pc:sldMk cId="3573569774" sldId="305"/>
            <ac:spMk id="12" creationId="{B28FC1E6-2AA9-03C2-7B16-884211000F79}"/>
          </ac:spMkLst>
        </pc:spChg>
        <pc:spChg chg="add mod">
          <ac:chgData name="Sáng Phạm" userId="0f175911a8e21e0f" providerId="LiveId" clId="{EFD51D9D-3C9E-45E7-971E-9D47273AC84A}" dt="2024-12-09T04:08:03.629" v="3998" actId="164"/>
          <ac:spMkLst>
            <pc:docMk/>
            <pc:sldMk cId="3573569774" sldId="305"/>
            <ac:spMk id="13" creationId="{09309B96-2DDF-0758-E06A-FC11A90AE4B3}"/>
          </ac:spMkLst>
        </pc:spChg>
        <pc:spChg chg="add mod">
          <ac:chgData name="Sáng Phạm" userId="0f175911a8e21e0f" providerId="LiveId" clId="{EFD51D9D-3C9E-45E7-971E-9D47273AC84A}" dt="2024-12-09T04:08:03.629" v="3998" actId="164"/>
          <ac:spMkLst>
            <pc:docMk/>
            <pc:sldMk cId="3573569774" sldId="305"/>
            <ac:spMk id="14" creationId="{96BAD4AA-4895-01B8-AC5E-AD629ADABEEC}"/>
          </ac:spMkLst>
        </pc:spChg>
        <pc:spChg chg="add mod">
          <ac:chgData name="Sáng Phạm" userId="0f175911a8e21e0f" providerId="LiveId" clId="{EFD51D9D-3C9E-45E7-971E-9D47273AC84A}" dt="2024-12-09T04:07:55.907" v="3997" actId="164"/>
          <ac:spMkLst>
            <pc:docMk/>
            <pc:sldMk cId="3573569774" sldId="305"/>
            <ac:spMk id="15" creationId="{5AC806B0-38E8-4D58-4D4B-8C8F2E1DED6E}"/>
          </ac:spMkLst>
        </pc:spChg>
        <pc:spChg chg="add del mod">
          <ac:chgData name="Sáng Phạm" userId="0f175911a8e21e0f" providerId="LiveId" clId="{EFD51D9D-3C9E-45E7-971E-9D47273AC84A}" dt="2024-12-09T04:07:55.907" v="3997" actId="164"/>
          <ac:spMkLst>
            <pc:docMk/>
            <pc:sldMk cId="3573569774" sldId="305"/>
            <ac:spMk id="16" creationId="{11D01E1A-3A34-F988-C01B-938EAE518244}"/>
          </ac:spMkLst>
        </pc:spChg>
        <pc:spChg chg="add del mod">
          <ac:chgData name="Sáng Phạm" userId="0f175911a8e21e0f" providerId="LiveId" clId="{EFD51D9D-3C9E-45E7-971E-9D47273AC84A}" dt="2024-12-08T06:01:24.504" v="3774" actId="478"/>
          <ac:spMkLst>
            <pc:docMk/>
            <pc:sldMk cId="3573569774" sldId="305"/>
            <ac:spMk id="18" creationId="{56ABBE98-225D-82C2-46F0-E9076363F69A}"/>
          </ac:spMkLst>
        </pc:spChg>
        <pc:spChg chg="add mod">
          <ac:chgData name="Sáng Phạm" userId="0f175911a8e21e0f" providerId="LiveId" clId="{EFD51D9D-3C9E-45E7-971E-9D47273AC84A}" dt="2024-12-09T04:07:44.873" v="3995" actId="164"/>
          <ac:spMkLst>
            <pc:docMk/>
            <pc:sldMk cId="3573569774" sldId="305"/>
            <ac:spMk id="19" creationId="{1D24FEDF-910C-9F1D-7DB9-1E3FA7F42CB2}"/>
          </ac:spMkLst>
        </pc:spChg>
        <pc:grpChg chg="add mod">
          <ac:chgData name="Sáng Phạm" userId="0f175911a8e21e0f" providerId="LiveId" clId="{EFD51D9D-3C9E-45E7-971E-9D47273AC84A}" dt="2024-12-09T04:07:44.873" v="3995" actId="164"/>
          <ac:grpSpMkLst>
            <pc:docMk/>
            <pc:sldMk cId="3573569774" sldId="305"/>
            <ac:grpSpMk id="2" creationId="{D2F51F75-A234-283E-8951-38B6E643B6E9}"/>
          </ac:grpSpMkLst>
        </pc:grpChg>
        <pc:grpChg chg="add mod">
          <ac:chgData name="Sáng Phạm" userId="0f175911a8e21e0f" providerId="LiveId" clId="{EFD51D9D-3C9E-45E7-971E-9D47273AC84A}" dt="2024-12-09T04:08:20.241" v="4002" actId="1076"/>
          <ac:grpSpMkLst>
            <pc:docMk/>
            <pc:sldMk cId="3573569774" sldId="305"/>
            <ac:grpSpMk id="3" creationId="{DF4DF6F8-6F2D-CFF1-6A4D-8BC73642139B}"/>
          </ac:grpSpMkLst>
        </pc:grpChg>
        <pc:grpChg chg="add mod">
          <ac:chgData name="Sáng Phạm" userId="0f175911a8e21e0f" providerId="LiveId" clId="{EFD51D9D-3C9E-45E7-971E-9D47273AC84A}" dt="2024-12-09T04:07:55.907" v="3997" actId="164"/>
          <ac:grpSpMkLst>
            <pc:docMk/>
            <pc:sldMk cId="3573569774" sldId="305"/>
            <ac:grpSpMk id="4" creationId="{EF781DD5-FEDC-B4FB-1E83-E2AECDD3E5CB}"/>
          </ac:grpSpMkLst>
        </pc:grpChg>
        <pc:grpChg chg="add mod">
          <ac:chgData name="Sáng Phạm" userId="0f175911a8e21e0f" providerId="LiveId" clId="{EFD51D9D-3C9E-45E7-971E-9D47273AC84A}" dt="2024-12-09T04:08:03.629" v="3998" actId="164"/>
          <ac:grpSpMkLst>
            <pc:docMk/>
            <pc:sldMk cId="3573569774" sldId="305"/>
            <ac:grpSpMk id="5" creationId="{3F093EBF-966A-4864-4E7F-2F70B0937939}"/>
          </ac:grpSpMkLst>
        </pc:grpChg>
      </pc:sldChg>
      <pc:sldChg chg="new del">
        <pc:chgData name="Sáng Phạm" userId="0f175911a8e21e0f" providerId="LiveId" clId="{EFD51D9D-3C9E-45E7-971E-9D47273AC84A}" dt="2024-12-08T06:09:50.328" v="3852" actId="680"/>
        <pc:sldMkLst>
          <pc:docMk/>
          <pc:sldMk cId="83717062" sldId="306"/>
        </pc:sldMkLst>
      </pc:sldChg>
      <pc:sldChg chg="new del">
        <pc:chgData name="Sáng Phạm" userId="0f175911a8e21e0f" providerId="LiveId" clId="{EFD51D9D-3C9E-45E7-971E-9D47273AC84A}" dt="2024-12-08T06:47:46.209" v="3858" actId="680"/>
        <pc:sldMkLst>
          <pc:docMk/>
          <pc:sldMk cId="576222096" sldId="306"/>
        </pc:sldMkLst>
      </pc:sldChg>
      <pc:sldChg chg="new del">
        <pc:chgData name="Sáng Phạm" userId="0f175911a8e21e0f" providerId="LiveId" clId="{EFD51D9D-3C9E-45E7-971E-9D47273AC84A}" dt="2024-12-08T05:53:47.733" v="3565" actId="680"/>
        <pc:sldMkLst>
          <pc:docMk/>
          <pc:sldMk cId="2049740533" sldId="306"/>
        </pc:sldMkLst>
      </pc:sldChg>
      <pc:sldChg chg="modSp mod">
        <pc:chgData name="Sáng Phạm" userId="0f175911a8e21e0f" providerId="LiveId" clId="{EFD51D9D-3C9E-45E7-971E-9D47273AC84A}" dt="2024-12-09T07:08:13.202" v="4166" actId="20577"/>
        <pc:sldMkLst>
          <pc:docMk/>
          <pc:sldMk cId="2105394212" sldId="314"/>
        </pc:sldMkLst>
        <pc:spChg chg="mod">
          <ac:chgData name="Sáng Phạm" userId="0f175911a8e21e0f" providerId="LiveId" clId="{EFD51D9D-3C9E-45E7-971E-9D47273AC84A}" dt="2024-12-09T07:08:13.202" v="4166" actId="20577"/>
          <ac:spMkLst>
            <pc:docMk/>
            <pc:sldMk cId="2105394212" sldId="314"/>
            <ac:spMk id="2" creationId="{DDC81E8B-232F-5779-55DC-63C39CDE380B}"/>
          </ac:spMkLst>
        </pc:spChg>
        <pc:spChg chg="mod">
          <ac:chgData name="Sáng Phạm" userId="0f175911a8e21e0f" providerId="LiveId" clId="{EFD51D9D-3C9E-45E7-971E-9D47273AC84A}" dt="2024-12-09T07:08:06.445" v="4124" actId="6549"/>
          <ac:spMkLst>
            <pc:docMk/>
            <pc:sldMk cId="2105394212" sldId="314"/>
            <ac:spMk id="3" creationId="{06F35119-189C-4679-9F5E-CEB9B834DE88}"/>
          </ac:spMkLst>
        </pc:spChg>
      </pc:sldChg>
      <pc:sldChg chg="addSp modSp new mod">
        <pc:chgData name="Sáng Phạm" userId="0f175911a8e21e0f" providerId="LiveId" clId="{EFD51D9D-3C9E-45E7-971E-9D47273AC84A}" dt="2024-12-09T06:01:47.043" v="4074" actId="404"/>
        <pc:sldMkLst>
          <pc:docMk/>
          <pc:sldMk cId="2092353023" sldId="315"/>
        </pc:sldMkLst>
        <pc:spChg chg="add mod">
          <ac:chgData name="Sáng Phạm" userId="0f175911a8e21e0f" providerId="LiveId" clId="{EFD51D9D-3C9E-45E7-971E-9D47273AC84A}" dt="2024-12-09T06:01:47.043" v="4074" actId="404"/>
          <ac:spMkLst>
            <pc:docMk/>
            <pc:sldMk cId="2092353023" sldId="315"/>
            <ac:spMk id="2" creationId="{F8993149-6AD8-4F2C-E94C-94D8E795F413}"/>
          </ac:spMkLst>
        </pc:spChg>
      </pc:sldChg>
      <pc:sldChg chg="addSp delSp modSp add del mod modClrScheme chgLayout">
        <pc:chgData name="Sáng Phạm" userId="0f175911a8e21e0f" providerId="LiveId" clId="{EFD51D9D-3C9E-45E7-971E-9D47273AC84A}" dt="2024-12-09T07:08:57.491" v="4170"/>
        <pc:sldMkLst>
          <pc:docMk/>
          <pc:sldMk cId="2233969207" sldId="316"/>
        </pc:sldMkLst>
        <pc:spChg chg="mod ord">
          <ac:chgData name="Sáng Phạm" userId="0f175911a8e21e0f" providerId="LiveId" clId="{EFD51D9D-3C9E-45E7-971E-9D47273AC84A}" dt="2024-12-09T07:08:56.025" v="4169" actId="700"/>
          <ac:spMkLst>
            <pc:docMk/>
            <pc:sldMk cId="2233969207" sldId="316"/>
            <ac:spMk id="2" creationId="{57F4733E-CAFA-CAF3-06A9-F675EFF82C2F}"/>
          </ac:spMkLst>
        </pc:spChg>
        <pc:spChg chg="mod ord">
          <ac:chgData name="Sáng Phạm" userId="0f175911a8e21e0f" providerId="LiveId" clId="{EFD51D9D-3C9E-45E7-971E-9D47273AC84A}" dt="2024-12-09T07:08:56.025" v="4169" actId="700"/>
          <ac:spMkLst>
            <pc:docMk/>
            <pc:sldMk cId="2233969207" sldId="316"/>
            <ac:spMk id="3" creationId="{337ADAA5-2018-F1A2-96BF-8E703F044D7E}"/>
          </ac:spMkLst>
        </pc:spChg>
        <pc:spChg chg="add del mod ord">
          <ac:chgData name="Sáng Phạm" userId="0f175911a8e21e0f" providerId="LiveId" clId="{EFD51D9D-3C9E-45E7-971E-9D47273AC84A}" dt="2024-12-09T07:08:56.025" v="4169" actId="700"/>
          <ac:spMkLst>
            <pc:docMk/>
            <pc:sldMk cId="2233969207" sldId="316"/>
            <ac:spMk id="4" creationId="{B3BEFDD2-1CF4-1275-05FD-F364F1DF8670}"/>
          </ac:spMkLst>
        </pc:spChg>
        <pc:spChg chg="add del mod ord">
          <ac:chgData name="Sáng Phạm" userId="0f175911a8e21e0f" providerId="LiveId" clId="{EFD51D9D-3C9E-45E7-971E-9D47273AC84A}" dt="2024-12-09T07:08:56.025" v="4169" actId="700"/>
          <ac:spMkLst>
            <pc:docMk/>
            <pc:sldMk cId="2233969207" sldId="316"/>
            <ac:spMk id="5" creationId="{DC78EC0F-9741-1F4E-5B44-3662B7C929EE}"/>
          </ac:spMkLst>
        </pc:spChg>
        <pc:spChg chg="add del mod ord">
          <ac:chgData name="Sáng Phạm" userId="0f175911a8e21e0f" providerId="LiveId" clId="{EFD51D9D-3C9E-45E7-971E-9D47273AC84A}" dt="2024-12-09T07:08:56.025" v="4169" actId="700"/>
          <ac:spMkLst>
            <pc:docMk/>
            <pc:sldMk cId="2233969207" sldId="316"/>
            <ac:spMk id="6" creationId="{13DDFD6B-F439-3559-481E-2DB52936EB8D}"/>
          </ac:spMkLst>
        </pc:spChg>
        <pc:spChg chg="add del mod ord">
          <ac:chgData name="Sáng Phạm" userId="0f175911a8e21e0f" providerId="LiveId" clId="{EFD51D9D-3C9E-45E7-971E-9D47273AC84A}" dt="2024-12-09T07:08:56.025" v="4169" actId="700"/>
          <ac:spMkLst>
            <pc:docMk/>
            <pc:sldMk cId="2233969207" sldId="316"/>
            <ac:spMk id="7" creationId="{602A79D3-5B69-B962-0DBF-AFE8D95F295B}"/>
          </ac:spMkLst>
        </pc:spChg>
        <pc:spChg chg="add del mod ord">
          <ac:chgData name="Sáng Phạm" userId="0f175911a8e21e0f" providerId="LiveId" clId="{EFD51D9D-3C9E-45E7-971E-9D47273AC84A}" dt="2024-12-09T07:08:56.025" v="4169" actId="700"/>
          <ac:spMkLst>
            <pc:docMk/>
            <pc:sldMk cId="2233969207" sldId="316"/>
            <ac:spMk id="8" creationId="{DC5703D2-7172-8993-1F36-0A4749D816BF}"/>
          </ac:spMkLst>
        </pc:spChg>
      </pc:sldChg>
      <pc:sldChg chg="addSp delSp modSp new mod modClrScheme chgLayout">
        <pc:chgData name="Sáng Phạm" userId="0f175911a8e21e0f" providerId="LiveId" clId="{EFD51D9D-3C9E-45E7-971E-9D47273AC84A}" dt="2024-12-09T07:29:03.203" v="4236" actId="1076"/>
        <pc:sldMkLst>
          <pc:docMk/>
          <pc:sldMk cId="3734068241" sldId="316"/>
        </pc:sldMkLst>
        <pc:spChg chg="add del mod">
          <ac:chgData name="Sáng Phạm" userId="0f175911a8e21e0f" providerId="LiveId" clId="{EFD51D9D-3C9E-45E7-971E-9D47273AC84A}" dt="2024-12-09T07:23:02.403" v="4189" actId="26606"/>
          <ac:spMkLst>
            <pc:docMk/>
            <pc:sldMk cId="3734068241" sldId="316"/>
            <ac:spMk id="10" creationId="{EDEB2D2B-3A3B-B73C-00AF-16A5F2772E1F}"/>
          </ac:spMkLst>
        </pc:spChg>
        <pc:spChg chg="add del mod">
          <ac:chgData name="Sáng Phạm" userId="0f175911a8e21e0f" providerId="LiveId" clId="{EFD51D9D-3C9E-45E7-971E-9D47273AC84A}" dt="2024-12-09T07:23:02.403" v="4189" actId="26606"/>
          <ac:spMkLst>
            <pc:docMk/>
            <pc:sldMk cId="3734068241" sldId="316"/>
            <ac:spMk id="12" creationId="{1A8AA740-5434-FF80-5B88-DCD10805EBDA}"/>
          </ac:spMkLst>
        </pc:spChg>
        <pc:picChg chg="add del mod">
          <ac:chgData name="Sáng Phạm" userId="0f175911a8e21e0f" providerId="LiveId" clId="{EFD51D9D-3C9E-45E7-971E-9D47273AC84A}" dt="2024-12-09T07:25:23.087" v="4207" actId="478"/>
          <ac:picMkLst>
            <pc:docMk/>
            <pc:sldMk cId="3734068241" sldId="316"/>
            <ac:picMk id="3" creationId="{F9DE75A3-1D1F-5E9D-A695-8125C901D07F}"/>
          </ac:picMkLst>
        </pc:picChg>
        <pc:picChg chg="add mod">
          <ac:chgData name="Sáng Phạm" userId="0f175911a8e21e0f" providerId="LiveId" clId="{EFD51D9D-3C9E-45E7-971E-9D47273AC84A}" dt="2024-12-09T07:25:21.811" v="4205" actId="931"/>
          <ac:picMkLst>
            <pc:docMk/>
            <pc:sldMk cId="3734068241" sldId="316"/>
            <ac:picMk id="5" creationId="{467E6F15-7C80-7B4D-E807-F34D1DB72C56}"/>
          </ac:picMkLst>
        </pc:picChg>
        <pc:picChg chg="add mod">
          <ac:chgData name="Sáng Phạm" userId="0f175911a8e21e0f" providerId="LiveId" clId="{EFD51D9D-3C9E-45E7-971E-9D47273AC84A}" dt="2024-12-09T07:28:45.467" v="4228" actId="931"/>
          <ac:picMkLst>
            <pc:docMk/>
            <pc:sldMk cId="3734068241" sldId="316"/>
            <ac:picMk id="7" creationId="{F012AD86-D855-80BC-1447-0C0E5A29E847}"/>
          </ac:picMkLst>
        </pc:picChg>
        <pc:picChg chg="add mod">
          <ac:chgData name="Sáng Phạm" userId="0f175911a8e21e0f" providerId="LiveId" clId="{EFD51D9D-3C9E-45E7-971E-9D47273AC84A}" dt="2024-12-09T07:29:03.203" v="4236" actId="1076"/>
          <ac:picMkLst>
            <pc:docMk/>
            <pc:sldMk cId="3734068241" sldId="316"/>
            <ac:picMk id="9" creationId="{55DFFC0B-625E-FEC3-7AA1-167B5DC91B26}"/>
          </ac:picMkLst>
        </pc:picChg>
      </pc:sldChg>
      <pc:sldChg chg="new del">
        <pc:chgData name="Sáng Phạm" userId="0f175911a8e21e0f" providerId="LiveId" clId="{EFD51D9D-3C9E-45E7-971E-9D47273AC84A}" dt="2024-12-09T07:09:12.973" v="4172" actId="680"/>
        <pc:sldMkLst>
          <pc:docMk/>
          <pc:sldMk cId="3995958938" sldId="316"/>
        </pc:sldMkLst>
      </pc:sldChg>
    </pc:docChg>
  </pc:docChgLst>
  <pc:docChgLst>
    <pc:chgData name="TRUNG TIN NGUYEN" userId="f49ba8017368b1d5" providerId="LiveId" clId="{B29F8524-1486-4D20-93B1-C204B42A5472}"/>
    <pc:docChg chg="undo redo custSel addSld delSld modSld sldOrd">
      <pc:chgData name="TRUNG TIN NGUYEN" userId="f49ba8017368b1d5" providerId="LiveId" clId="{B29F8524-1486-4D20-93B1-C204B42A5472}" dt="2024-12-11T15:19:26.989" v="9483" actId="20577"/>
      <pc:docMkLst>
        <pc:docMk/>
      </pc:docMkLst>
      <pc:sldChg chg="modSp mod">
        <pc:chgData name="TRUNG TIN NGUYEN" userId="f49ba8017368b1d5" providerId="LiveId" clId="{B29F8524-1486-4D20-93B1-C204B42A5472}" dt="2024-12-06T07:45:25.852" v="1" actId="122"/>
        <pc:sldMkLst>
          <pc:docMk/>
          <pc:sldMk cId="520877064" sldId="256"/>
        </pc:sldMkLst>
        <pc:graphicFrameChg chg="modGraphic">
          <ac:chgData name="TRUNG TIN NGUYEN" userId="f49ba8017368b1d5" providerId="LiveId" clId="{B29F8524-1486-4D20-93B1-C204B42A5472}" dt="2024-12-06T07:45:25.852" v="1" actId="122"/>
          <ac:graphicFrameMkLst>
            <pc:docMk/>
            <pc:sldMk cId="520877064" sldId="256"/>
            <ac:graphicFrameMk id="6" creationId="{9E597B75-8FC8-DC80-F60D-40D52AA75F8D}"/>
          </ac:graphicFrameMkLst>
        </pc:graphicFrameChg>
      </pc:sldChg>
      <pc:sldChg chg="modSp mod">
        <pc:chgData name="TRUNG TIN NGUYEN" userId="f49ba8017368b1d5" providerId="LiveId" clId="{B29F8524-1486-4D20-93B1-C204B42A5472}" dt="2024-12-06T08:07:21.725" v="1487" actId="27636"/>
        <pc:sldMkLst>
          <pc:docMk/>
          <pc:sldMk cId="2203357190" sldId="257"/>
        </pc:sldMkLst>
        <pc:spChg chg="mod">
          <ac:chgData name="TRUNG TIN NGUYEN" userId="f49ba8017368b1d5" providerId="LiveId" clId="{B29F8524-1486-4D20-93B1-C204B42A5472}" dt="2024-12-06T07:47:49.376" v="54" actId="20577"/>
          <ac:spMkLst>
            <pc:docMk/>
            <pc:sldMk cId="2203357190" sldId="257"/>
            <ac:spMk id="2" creationId="{192D5534-7827-4BC2-AA37-164B475ACC16}"/>
          </ac:spMkLst>
        </pc:spChg>
        <pc:spChg chg="mod">
          <ac:chgData name="TRUNG TIN NGUYEN" userId="f49ba8017368b1d5" providerId="LiveId" clId="{B29F8524-1486-4D20-93B1-C204B42A5472}" dt="2024-12-06T08:07:21.725" v="1487" actId="27636"/>
          <ac:spMkLst>
            <pc:docMk/>
            <pc:sldMk cId="2203357190" sldId="257"/>
            <ac:spMk id="3" creationId="{DDACE8DF-BE37-4B49-9A1D-4D0FC8ACB34A}"/>
          </ac:spMkLst>
        </pc:spChg>
      </pc:sldChg>
      <pc:sldChg chg="modSp del mod">
        <pc:chgData name="TRUNG TIN NGUYEN" userId="f49ba8017368b1d5" providerId="LiveId" clId="{B29F8524-1486-4D20-93B1-C204B42A5472}" dt="2024-12-06T10:11:38.706" v="2843" actId="47"/>
        <pc:sldMkLst>
          <pc:docMk/>
          <pc:sldMk cId="902549347" sldId="263"/>
        </pc:sldMkLst>
        <pc:spChg chg="mod">
          <ac:chgData name="TRUNG TIN NGUYEN" userId="f49ba8017368b1d5" providerId="LiveId" clId="{B29F8524-1486-4D20-93B1-C204B42A5472}" dt="2024-12-06T10:11:30.522" v="2842" actId="1076"/>
          <ac:spMkLst>
            <pc:docMk/>
            <pc:sldMk cId="902549347" sldId="263"/>
            <ac:spMk id="6" creationId="{71C5B678-ACF6-FE90-8CFB-3B621A94E63F}"/>
          </ac:spMkLst>
        </pc:spChg>
      </pc:sldChg>
      <pc:sldChg chg="del">
        <pc:chgData name="TRUNG TIN NGUYEN" userId="f49ba8017368b1d5" providerId="LiveId" clId="{B29F8524-1486-4D20-93B1-C204B42A5472}" dt="2024-12-06T10:11:40.683" v="2845" actId="47"/>
        <pc:sldMkLst>
          <pc:docMk/>
          <pc:sldMk cId="2903526848" sldId="266"/>
        </pc:sldMkLst>
      </pc:sldChg>
      <pc:sldChg chg="del">
        <pc:chgData name="TRUNG TIN NGUYEN" userId="f49ba8017368b1d5" providerId="LiveId" clId="{B29F8524-1486-4D20-93B1-C204B42A5472}" dt="2024-12-06T10:11:41.966" v="2846" actId="47"/>
        <pc:sldMkLst>
          <pc:docMk/>
          <pc:sldMk cId="3562301540" sldId="267"/>
        </pc:sldMkLst>
      </pc:sldChg>
      <pc:sldChg chg="del">
        <pc:chgData name="TRUNG TIN NGUYEN" userId="f49ba8017368b1d5" providerId="LiveId" clId="{B29F8524-1486-4D20-93B1-C204B42A5472}" dt="2024-12-06T10:11:39.755" v="2844" actId="47"/>
        <pc:sldMkLst>
          <pc:docMk/>
          <pc:sldMk cId="3934037774" sldId="269"/>
        </pc:sldMkLst>
      </pc:sldChg>
      <pc:sldChg chg="add del">
        <pc:chgData name="TRUNG TIN NGUYEN" userId="f49ba8017368b1d5" providerId="LiveId" clId="{B29F8524-1486-4D20-93B1-C204B42A5472}" dt="2024-12-06T09:52:48.780" v="2802" actId="47"/>
        <pc:sldMkLst>
          <pc:docMk/>
          <pc:sldMk cId="892888693" sldId="270"/>
        </pc:sldMkLst>
      </pc:sldChg>
      <pc:sldChg chg="modSp add mod ord">
        <pc:chgData name="TRUNG TIN NGUYEN" userId="f49ba8017368b1d5" providerId="LiveId" clId="{B29F8524-1486-4D20-93B1-C204B42A5472}" dt="2024-12-06T07:51:36.982" v="399"/>
        <pc:sldMkLst>
          <pc:docMk/>
          <pc:sldMk cId="2065827861" sldId="271"/>
        </pc:sldMkLst>
        <pc:spChg chg="mod">
          <ac:chgData name="TRUNG TIN NGUYEN" userId="f49ba8017368b1d5" providerId="LiveId" clId="{B29F8524-1486-4D20-93B1-C204B42A5472}" dt="2024-12-06T07:49:11.935" v="194" actId="20577"/>
          <ac:spMkLst>
            <pc:docMk/>
            <pc:sldMk cId="2065827861" sldId="271"/>
            <ac:spMk id="2" creationId="{192D5534-7827-4BC2-AA37-164B475ACC16}"/>
          </ac:spMkLst>
        </pc:spChg>
        <pc:spChg chg="mod">
          <ac:chgData name="TRUNG TIN NGUYEN" userId="f49ba8017368b1d5" providerId="LiveId" clId="{B29F8524-1486-4D20-93B1-C204B42A5472}" dt="2024-12-06T07:49:32.036" v="298" actId="20577"/>
          <ac:spMkLst>
            <pc:docMk/>
            <pc:sldMk cId="2065827861" sldId="271"/>
            <ac:spMk id="3" creationId="{DDACE8DF-BE37-4B49-9A1D-4D0FC8ACB34A}"/>
          </ac:spMkLst>
        </pc:spChg>
      </pc:sldChg>
      <pc:sldChg chg="modSp add mod modNotesTx">
        <pc:chgData name="TRUNG TIN NGUYEN" userId="f49ba8017368b1d5" providerId="LiveId" clId="{B29F8524-1486-4D20-93B1-C204B42A5472}" dt="2024-12-10T11:58:38.385" v="7205" actId="20577"/>
        <pc:sldMkLst>
          <pc:docMk/>
          <pc:sldMk cId="1549535326" sldId="273"/>
        </pc:sldMkLst>
        <pc:spChg chg="mod">
          <ac:chgData name="TRUNG TIN NGUYEN" userId="f49ba8017368b1d5" providerId="LiveId" clId="{B29F8524-1486-4D20-93B1-C204B42A5472}" dt="2024-12-06T08:12:08.124" v="1849" actId="20577"/>
          <ac:spMkLst>
            <pc:docMk/>
            <pc:sldMk cId="1549535326" sldId="273"/>
            <ac:spMk id="2" creationId="{192D5534-7827-4BC2-AA37-164B475ACC16}"/>
          </ac:spMkLst>
        </pc:spChg>
        <pc:spChg chg="mod">
          <ac:chgData name="TRUNG TIN NGUYEN" userId="f49ba8017368b1d5" providerId="LiveId" clId="{B29F8524-1486-4D20-93B1-C204B42A5472}" dt="2024-12-08T14:29:24.416" v="2961" actId="403"/>
          <ac:spMkLst>
            <pc:docMk/>
            <pc:sldMk cId="1549535326" sldId="273"/>
            <ac:spMk id="3" creationId="{DDACE8DF-BE37-4B49-9A1D-4D0FC8ACB34A}"/>
          </ac:spMkLst>
        </pc:spChg>
      </pc:sldChg>
      <pc:sldChg chg="modSp add mod modNotesTx">
        <pc:chgData name="TRUNG TIN NGUYEN" userId="f49ba8017368b1d5" providerId="LiveId" clId="{B29F8524-1486-4D20-93B1-C204B42A5472}" dt="2024-12-10T11:54:35.917" v="6018" actId="20577"/>
        <pc:sldMkLst>
          <pc:docMk/>
          <pc:sldMk cId="295337852" sldId="274"/>
        </pc:sldMkLst>
        <pc:spChg chg="mod">
          <ac:chgData name="TRUNG TIN NGUYEN" userId="f49ba8017368b1d5" providerId="LiveId" clId="{B29F8524-1486-4D20-93B1-C204B42A5472}" dt="2024-12-06T07:52:36.830" v="432" actId="20577"/>
          <ac:spMkLst>
            <pc:docMk/>
            <pc:sldMk cId="295337852" sldId="274"/>
            <ac:spMk id="2" creationId="{14E1C98C-59A6-490B-83BD-EE1E10A5BA9A}"/>
          </ac:spMkLst>
        </pc:spChg>
        <pc:spChg chg="mod">
          <ac:chgData name="TRUNG TIN NGUYEN" userId="f49ba8017368b1d5" providerId="LiveId" clId="{B29F8524-1486-4D20-93B1-C204B42A5472}" dt="2024-12-06T08:00:28.650" v="1315" actId="20577"/>
          <ac:spMkLst>
            <pc:docMk/>
            <pc:sldMk cId="295337852" sldId="274"/>
            <ac:spMk id="3" creationId="{E48B3A4D-EB59-4245-BACF-15AE3A78BA4E}"/>
          </ac:spMkLst>
        </pc:spChg>
      </pc:sldChg>
      <pc:sldChg chg="modSp add mod">
        <pc:chgData name="TRUNG TIN NGUYEN" userId="f49ba8017368b1d5" providerId="LiveId" clId="{B29F8524-1486-4D20-93B1-C204B42A5472}" dt="2024-12-06T07:50:31.396" v="389" actId="20577"/>
        <pc:sldMkLst>
          <pc:docMk/>
          <pc:sldMk cId="1232784664" sldId="274"/>
        </pc:sldMkLst>
        <pc:spChg chg="mod">
          <ac:chgData name="TRUNG TIN NGUYEN" userId="f49ba8017368b1d5" providerId="LiveId" clId="{B29F8524-1486-4D20-93B1-C204B42A5472}" dt="2024-12-06T07:50:31.396" v="389" actId="20577"/>
          <ac:spMkLst>
            <pc:docMk/>
            <pc:sldMk cId="1232784664" sldId="274"/>
            <ac:spMk id="2" creationId="{192D5534-7827-4BC2-AA37-164B475ACC16}"/>
          </ac:spMkLst>
        </pc:spChg>
      </pc:sldChg>
      <pc:sldChg chg="addSp delSp modSp add del mod ord">
        <pc:chgData name="TRUNG TIN NGUYEN" userId="f49ba8017368b1d5" providerId="LiveId" clId="{B29F8524-1486-4D20-93B1-C204B42A5472}" dt="2024-12-06T07:51:56.934" v="404" actId="47"/>
        <pc:sldMkLst>
          <pc:docMk/>
          <pc:sldMk cId="382695790" sldId="275"/>
        </pc:sldMkLst>
        <pc:spChg chg="add del mod">
          <ac:chgData name="TRUNG TIN NGUYEN" userId="f49ba8017368b1d5" providerId="LiveId" clId="{B29F8524-1486-4D20-93B1-C204B42A5472}" dt="2024-12-06T07:51:18.900" v="395" actId="20577"/>
          <ac:spMkLst>
            <pc:docMk/>
            <pc:sldMk cId="382695790" sldId="275"/>
            <ac:spMk id="2" creationId="{192D5534-7827-4BC2-AA37-164B475ACC16}"/>
          </ac:spMkLst>
        </pc:spChg>
        <pc:spChg chg="add del mod">
          <ac:chgData name="TRUNG TIN NGUYEN" userId="f49ba8017368b1d5" providerId="LiveId" clId="{B29F8524-1486-4D20-93B1-C204B42A5472}" dt="2024-12-06T07:51:18.500" v="394" actId="478"/>
          <ac:spMkLst>
            <pc:docMk/>
            <pc:sldMk cId="382695790" sldId="275"/>
            <ac:spMk id="5" creationId="{7C8FEFAD-5809-8663-DAA6-C27CD65A6533}"/>
          </ac:spMkLst>
        </pc:spChg>
      </pc:sldChg>
      <pc:sldChg chg="modSp add mod modNotesTx">
        <pc:chgData name="TRUNG TIN NGUYEN" userId="f49ba8017368b1d5" providerId="LiveId" clId="{B29F8524-1486-4D20-93B1-C204B42A5472}" dt="2024-12-11T15:10:19.845" v="8972"/>
        <pc:sldMkLst>
          <pc:docMk/>
          <pc:sldMk cId="2713000341" sldId="276"/>
        </pc:sldMkLst>
        <pc:spChg chg="mod">
          <ac:chgData name="TRUNG TIN NGUYEN" userId="f49ba8017368b1d5" providerId="LiveId" clId="{B29F8524-1486-4D20-93B1-C204B42A5472}" dt="2024-12-06T07:57:48.055" v="919" actId="20577"/>
          <ac:spMkLst>
            <pc:docMk/>
            <pc:sldMk cId="2713000341" sldId="276"/>
            <ac:spMk id="2" creationId="{14E1C98C-59A6-490B-83BD-EE1E10A5BA9A}"/>
          </ac:spMkLst>
        </pc:spChg>
        <pc:spChg chg="mod">
          <ac:chgData name="TRUNG TIN NGUYEN" userId="f49ba8017368b1d5" providerId="LiveId" clId="{B29F8524-1486-4D20-93B1-C204B42A5472}" dt="2024-12-11T15:10:19.845" v="8972"/>
          <ac:spMkLst>
            <pc:docMk/>
            <pc:sldMk cId="2713000341" sldId="276"/>
            <ac:spMk id="3" creationId="{E48B3A4D-EB59-4245-BACF-15AE3A78BA4E}"/>
          </ac:spMkLst>
        </pc:spChg>
      </pc:sldChg>
      <pc:sldChg chg="modSp mod modNotesTx">
        <pc:chgData name="TRUNG TIN NGUYEN" userId="f49ba8017368b1d5" providerId="LiveId" clId="{B29F8524-1486-4D20-93B1-C204B42A5472}" dt="2024-12-11T15:17:13.965" v="9475" actId="20577"/>
        <pc:sldMkLst>
          <pc:docMk/>
          <pc:sldMk cId="4077107094" sldId="277"/>
        </pc:sldMkLst>
        <pc:spChg chg="mod">
          <ac:chgData name="TRUNG TIN NGUYEN" userId="f49ba8017368b1d5" providerId="LiveId" clId="{B29F8524-1486-4D20-93B1-C204B42A5472}" dt="2024-12-06T08:16:02.020" v="2044" actId="20577"/>
          <ac:spMkLst>
            <pc:docMk/>
            <pc:sldMk cId="4077107094" sldId="277"/>
            <ac:spMk id="2" creationId="{41BD95BF-1A4B-E155-F0DC-3FF5C1E7E7D5}"/>
          </ac:spMkLst>
        </pc:spChg>
        <pc:spChg chg="mod">
          <ac:chgData name="TRUNG TIN NGUYEN" userId="f49ba8017368b1d5" providerId="LiveId" clId="{B29F8524-1486-4D20-93B1-C204B42A5472}" dt="2024-12-11T15:17:13.965" v="9475" actId="20577"/>
          <ac:spMkLst>
            <pc:docMk/>
            <pc:sldMk cId="4077107094" sldId="277"/>
            <ac:spMk id="3" creationId="{EA8E4E89-3DB6-72D1-1C3E-3B4D8C61B41F}"/>
          </ac:spMkLst>
        </pc:spChg>
      </pc:sldChg>
      <pc:sldChg chg="modSp new mod modNotesTx">
        <pc:chgData name="TRUNG TIN NGUYEN" userId="f49ba8017368b1d5" providerId="LiveId" clId="{B29F8524-1486-4D20-93B1-C204B42A5472}" dt="2024-12-10T15:11:09.039" v="8830" actId="1076"/>
        <pc:sldMkLst>
          <pc:docMk/>
          <pc:sldMk cId="1768071468" sldId="278"/>
        </pc:sldMkLst>
        <pc:spChg chg="mod">
          <ac:chgData name="TRUNG TIN NGUYEN" userId="f49ba8017368b1d5" providerId="LiveId" clId="{B29F8524-1486-4D20-93B1-C204B42A5472}" dt="2024-12-06T08:00:58.895" v="1345" actId="20577"/>
          <ac:spMkLst>
            <pc:docMk/>
            <pc:sldMk cId="1768071468" sldId="278"/>
            <ac:spMk id="2" creationId="{EB290754-9E14-6722-1DF1-403436620FD5}"/>
          </ac:spMkLst>
        </pc:spChg>
        <pc:spChg chg="mod">
          <ac:chgData name="TRUNG TIN NGUYEN" userId="f49ba8017368b1d5" providerId="LiveId" clId="{B29F8524-1486-4D20-93B1-C204B42A5472}" dt="2024-12-10T15:11:09.039" v="8830" actId="1076"/>
          <ac:spMkLst>
            <pc:docMk/>
            <pc:sldMk cId="1768071468" sldId="278"/>
            <ac:spMk id="3" creationId="{5BE90340-AE4A-9E13-FBF7-5A3D0C6AA572}"/>
          </ac:spMkLst>
        </pc:spChg>
      </pc:sldChg>
      <pc:sldChg chg="modNotesTx">
        <pc:chgData name="TRUNG TIN NGUYEN" userId="f49ba8017368b1d5" providerId="LiveId" clId="{B29F8524-1486-4D20-93B1-C204B42A5472}" dt="2024-12-10T12:22:20.303" v="8823" actId="20577"/>
        <pc:sldMkLst>
          <pc:docMk/>
          <pc:sldMk cId="2689855580" sldId="279"/>
        </pc:sldMkLst>
      </pc:sldChg>
      <pc:sldChg chg="modSp add mod modNotesTx">
        <pc:chgData name="TRUNG TIN NGUYEN" userId="f49ba8017368b1d5" providerId="LiveId" clId="{B29F8524-1486-4D20-93B1-C204B42A5472}" dt="2024-12-10T15:09:40.706" v="8828" actId="120"/>
        <pc:sldMkLst>
          <pc:docMk/>
          <pc:sldMk cId="1067009667" sldId="280"/>
        </pc:sldMkLst>
        <pc:spChg chg="mod">
          <ac:chgData name="TRUNG TIN NGUYEN" userId="f49ba8017368b1d5" providerId="LiveId" clId="{B29F8524-1486-4D20-93B1-C204B42A5472}" dt="2024-12-06T08:07:50.326" v="1512" actId="20577"/>
          <ac:spMkLst>
            <pc:docMk/>
            <pc:sldMk cId="1067009667" sldId="280"/>
            <ac:spMk id="2" creationId="{14E1C98C-59A6-490B-83BD-EE1E10A5BA9A}"/>
          </ac:spMkLst>
        </pc:spChg>
        <pc:spChg chg="mod">
          <ac:chgData name="TRUNG TIN NGUYEN" userId="f49ba8017368b1d5" providerId="LiveId" clId="{B29F8524-1486-4D20-93B1-C204B42A5472}" dt="2024-12-10T15:09:32.077" v="8827" actId="120"/>
          <ac:spMkLst>
            <pc:docMk/>
            <pc:sldMk cId="1067009667" sldId="280"/>
            <ac:spMk id="3" creationId="{E48B3A4D-EB59-4245-BACF-15AE3A78BA4E}"/>
          </ac:spMkLst>
        </pc:spChg>
        <pc:spChg chg="mod">
          <ac:chgData name="TRUNG TIN NGUYEN" userId="f49ba8017368b1d5" providerId="LiveId" clId="{B29F8524-1486-4D20-93B1-C204B42A5472}" dt="2024-12-10T15:09:40.706" v="8828" actId="120"/>
          <ac:spMkLst>
            <pc:docMk/>
            <pc:sldMk cId="1067009667" sldId="280"/>
            <ac:spMk id="4" creationId="{8F48CA05-C78D-E574-9604-E2C4FBE70ABB}"/>
          </ac:spMkLst>
        </pc:spChg>
      </pc:sldChg>
      <pc:sldChg chg="modSp add mod">
        <pc:chgData name="TRUNG TIN NGUYEN" userId="f49ba8017368b1d5" providerId="LiveId" clId="{B29F8524-1486-4D20-93B1-C204B42A5472}" dt="2024-12-06T08:11:19.726" v="1826" actId="20577"/>
        <pc:sldMkLst>
          <pc:docMk/>
          <pc:sldMk cId="1965218965" sldId="281"/>
        </pc:sldMkLst>
        <pc:spChg chg="mod">
          <ac:chgData name="TRUNG TIN NGUYEN" userId="f49ba8017368b1d5" providerId="LiveId" clId="{B29F8524-1486-4D20-93B1-C204B42A5472}" dt="2024-12-06T08:11:19.726" v="1826" actId="20577"/>
          <ac:spMkLst>
            <pc:docMk/>
            <pc:sldMk cId="1965218965" sldId="281"/>
            <ac:spMk id="3" creationId="{E48B3A4D-EB59-4245-BACF-15AE3A78BA4E}"/>
          </ac:spMkLst>
        </pc:spChg>
      </pc:sldChg>
      <pc:sldChg chg="addSp delSp modSp new mod modTransition modClrScheme modAnim chgLayout modNotesTx">
        <pc:chgData name="TRUNG TIN NGUYEN" userId="f49ba8017368b1d5" providerId="LiveId" clId="{B29F8524-1486-4D20-93B1-C204B42A5472}" dt="2024-12-11T15:19:17.737" v="9479" actId="20577"/>
        <pc:sldMkLst>
          <pc:docMk/>
          <pc:sldMk cId="1368667816" sldId="282"/>
        </pc:sldMkLst>
        <pc:spChg chg="mod">
          <ac:chgData name="TRUNG TIN NGUYEN" userId="f49ba8017368b1d5" providerId="LiveId" clId="{B29F8524-1486-4D20-93B1-C204B42A5472}" dt="2024-12-11T15:19:17.737" v="9479" actId="20577"/>
          <ac:spMkLst>
            <pc:docMk/>
            <pc:sldMk cId="1368667816" sldId="282"/>
            <ac:spMk id="2" creationId="{1E7C7EA6-C138-4A18-8EDC-8198DAE27A98}"/>
          </ac:spMkLst>
        </pc:spChg>
        <pc:spChg chg="del">
          <ac:chgData name="TRUNG TIN NGUYEN" userId="f49ba8017368b1d5" providerId="LiveId" clId="{B29F8524-1486-4D20-93B1-C204B42A5472}" dt="2024-12-06T08:21:34.100" v="2294"/>
          <ac:spMkLst>
            <pc:docMk/>
            <pc:sldMk cId="1368667816" sldId="282"/>
            <ac:spMk id="3" creationId="{02CF1CE9-D5FE-E647-2DB4-42A55109ABDB}"/>
          </ac:spMkLst>
        </pc:spChg>
        <pc:spChg chg="add del mod">
          <ac:chgData name="TRUNG TIN NGUYEN" userId="f49ba8017368b1d5" providerId="LiveId" clId="{B29F8524-1486-4D20-93B1-C204B42A5472}" dt="2024-12-11T12:07:24.394" v="8892"/>
          <ac:spMkLst>
            <pc:docMk/>
            <pc:sldMk cId="1368667816" sldId="282"/>
            <ac:spMk id="3" creationId="{043F546C-E4A2-4D03-33DF-C86560E6D6E0}"/>
          </ac:spMkLst>
        </pc:spChg>
        <pc:spChg chg="add del mod">
          <ac:chgData name="TRUNG TIN NGUYEN" userId="f49ba8017368b1d5" providerId="LiveId" clId="{B29F8524-1486-4D20-93B1-C204B42A5472}" dt="2024-12-06T08:22:27.226" v="2296" actId="26606"/>
          <ac:spMkLst>
            <pc:docMk/>
            <pc:sldMk cId="1368667816" sldId="282"/>
            <ac:spMk id="9" creationId="{61E9DCB2-B73B-914E-1E0B-B55979A9D250}"/>
          </ac:spMkLst>
        </pc:spChg>
        <pc:picChg chg="add del mod ord">
          <ac:chgData name="TRUNG TIN NGUYEN" userId="f49ba8017368b1d5" providerId="LiveId" clId="{B29F8524-1486-4D20-93B1-C204B42A5472}" dt="2024-12-11T12:07:22.247" v="8891" actId="478"/>
          <ac:picMkLst>
            <pc:docMk/>
            <pc:sldMk cId="1368667816" sldId="282"/>
            <ac:picMk id="4" creationId="{37F32694-B1E1-50BD-3365-AFE47B085516}"/>
          </ac:picMkLst>
        </pc:picChg>
        <pc:picChg chg="add del mod">
          <ac:chgData name="TRUNG TIN NGUYEN" userId="f49ba8017368b1d5" providerId="LiveId" clId="{B29F8524-1486-4D20-93B1-C204B42A5472}" dt="2024-12-06T08:25:44.849" v="2339" actId="22"/>
          <ac:picMkLst>
            <pc:docMk/>
            <pc:sldMk cId="1368667816" sldId="282"/>
            <ac:picMk id="6" creationId="{25455E2D-7FAB-8D8B-E75F-985D13C0C4BD}"/>
          </ac:picMkLst>
        </pc:picChg>
        <pc:picChg chg="add del">
          <ac:chgData name="TRUNG TIN NGUYEN" userId="f49ba8017368b1d5" providerId="LiveId" clId="{B29F8524-1486-4D20-93B1-C204B42A5472}" dt="2024-12-06T08:26:08.707" v="2348" actId="478"/>
          <ac:picMkLst>
            <pc:docMk/>
            <pc:sldMk cId="1368667816" sldId="282"/>
            <ac:picMk id="8" creationId="{07925AAF-3DC7-AD5C-90C7-2D2082D7D09F}"/>
          </ac:picMkLst>
        </pc:picChg>
        <pc:picChg chg="add del mod">
          <ac:chgData name="TRUNG TIN NGUYEN" userId="f49ba8017368b1d5" providerId="LiveId" clId="{B29F8524-1486-4D20-93B1-C204B42A5472}" dt="2024-12-06T08:26:07.420" v="2347" actId="478"/>
          <ac:picMkLst>
            <pc:docMk/>
            <pc:sldMk cId="1368667816" sldId="282"/>
            <ac:picMk id="11" creationId="{D6BD3844-DB1C-B0DA-56DA-8800C98C4C47}"/>
          </ac:picMkLst>
        </pc:picChg>
        <pc:picChg chg="add del">
          <ac:chgData name="TRUNG TIN NGUYEN" userId="f49ba8017368b1d5" providerId="LiveId" clId="{B29F8524-1486-4D20-93B1-C204B42A5472}" dt="2024-12-11T12:07:22.247" v="8891" actId="478"/>
          <ac:picMkLst>
            <pc:docMk/>
            <pc:sldMk cId="1368667816" sldId="282"/>
            <ac:picMk id="1026" creationId="{185A05A9-CDA8-DBFD-BFEC-48AD26671BB5}"/>
          </ac:picMkLst>
        </pc:picChg>
        <pc:picChg chg="add mod">
          <ac:chgData name="TRUNG TIN NGUYEN" userId="f49ba8017368b1d5" providerId="LiveId" clId="{B29F8524-1486-4D20-93B1-C204B42A5472}" dt="2024-12-11T12:07:24.394" v="8892"/>
          <ac:picMkLst>
            <pc:docMk/>
            <pc:sldMk cId="1368667816" sldId="282"/>
            <ac:picMk id="1028" creationId="{B89B0491-9BCB-ED76-7F9D-FF90CF2F76C7}"/>
          </ac:picMkLst>
        </pc:picChg>
      </pc:sldChg>
      <pc:sldChg chg="addSp delSp modSp add mod modAnim modNotesTx">
        <pc:chgData name="TRUNG TIN NGUYEN" userId="f49ba8017368b1d5" providerId="LiveId" clId="{B29F8524-1486-4D20-93B1-C204B42A5472}" dt="2024-12-11T15:19:26.989" v="9483" actId="20577"/>
        <pc:sldMkLst>
          <pc:docMk/>
          <pc:sldMk cId="2447106276" sldId="283"/>
        </pc:sldMkLst>
        <pc:spChg chg="mod">
          <ac:chgData name="TRUNG TIN NGUYEN" userId="f49ba8017368b1d5" providerId="LiveId" clId="{B29F8524-1486-4D20-93B1-C204B42A5472}" dt="2024-12-11T15:19:26.989" v="9483" actId="20577"/>
          <ac:spMkLst>
            <pc:docMk/>
            <pc:sldMk cId="2447106276" sldId="283"/>
            <ac:spMk id="2" creationId="{1E7C7EA6-C138-4A18-8EDC-8198DAE27A98}"/>
          </ac:spMkLst>
        </pc:spChg>
        <pc:spChg chg="add del mod">
          <ac:chgData name="TRUNG TIN NGUYEN" userId="f49ba8017368b1d5" providerId="LiveId" clId="{B29F8524-1486-4D20-93B1-C204B42A5472}" dt="2024-12-06T08:27:15.317" v="2385" actId="478"/>
          <ac:spMkLst>
            <pc:docMk/>
            <pc:sldMk cId="2447106276" sldId="283"/>
            <ac:spMk id="5" creationId="{6C4E25C2-3D56-18F5-000F-80D7E5EEB6EE}"/>
          </ac:spMkLst>
        </pc:spChg>
        <pc:picChg chg="del">
          <ac:chgData name="TRUNG TIN NGUYEN" userId="f49ba8017368b1d5" providerId="LiveId" clId="{B29F8524-1486-4D20-93B1-C204B42A5472}" dt="2024-12-06T08:26:14.442" v="2350" actId="478"/>
          <ac:picMkLst>
            <pc:docMk/>
            <pc:sldMk cId="2447106276" sldId="283"/>
            <ac:picMk id="4" creationId="{37F32694-B1E1-50BD-3365-AFE47B085516}"/>
          </ac:picMkLst>
        </pc:picChg>
        <pc:picChg chg="add mod">
          <ac:chgData name="TRUNG TIN NGUYEN" userId="f49ba8017368b1d5" providerId="LiveId" clId="{B29F8524-1486-4D20-93B1-C204B42A5472}" dt="2024-12-06T08:28:00.285" v="2389" actId="1076"/>
          <ac:picMkLst>
            <pc:docMk/>
            <pc:sldMk cId="2447106276" sldId="283"/>
            <ac:picMk id="7" creationId="{B8819B54-B10D-69E8-C544-2B5CD8B18E59}"/>
          </ac:picMkLst>
        </pc:picChg>
      </pc:sldChg>
      <pc:sldChg chg="modSp">
        <pc:chgData name="TRUNG TIN NGUYEN" userId="f49ba8017368b1d5" providerId="LiveId" clId="{B29F8524-1486-4D20-93B1-C204B42A5472}" dt="2024-12-08T14:58:59.658" v="4960" actId="20577"/>
        <pc:sldMkLst>
          <pc:docMk/>
          <pc:sldMk cId="1889574454" sldId="284"/>
        </pc:sldMkLst>
        <pc:spChg chg="mod">
          <ac:chgData name="TRUNG TIN NGUYEN" userId="f49ba8017368b1d5" providerId="LiveId" clId="{B29F8524-1486-4D20-93B1-C204B42A5472}" dt="2024-12-08T14:58:59.658" v="4960" actId="20577"/>
          <ac:spMkLst>
            <pc:docMk/>
            <pc:sldMk cId="1889574454" sldId="284"/>
            <ac:spMk id="3" creationId="{92DCDF9C-9F5B-0A4E-DB70-B961271CE28A}"/>
          </ac:spMkLst>
        </pc:spChg>
      </pc:sldChg>
      <pc:sldChg chg="modSp add del mod modNotesTx">
        <pc:chgData name="TRUNG TIN NGUYEN" userId="f49ba8017368b1d5" providerId="LiveId" clId="{B29F8524-1486-4D20-93B1-C204B42A5472}" dt="2024-12-11T12:09:13.399" v="8969" actId="47"/>
        <pc:sldMkLst>
          <pc:docMk/>
          <pc:sldMk cId="1023024932" sldId="285"/>
        </pc:sldMkLst>
        <pc:spChg chg="mod">
          <ac:chgData name="TRUNG TIN NGUYEN" userId="f49ba8017368b1d5" providerId="LiveId" clId="{B29F8524-1486-4D20-93B1-C204B42A5472}" dt="2024-12-11T12:08:48.726" v="8938" actId="20577"/>
          <ac:spMkLst>
            <pc:docMk/>
            <pc:sldMk cId="1023024932" sldId="285"/>
            <ac:spMk id="3" creationId="{EA8E4E89-3DB6-72D1-1C3E-3B4D8C61B41F}"/>
          </ac:spMkLst>
        </pc:spChg>
      </pc:sldChg>
      <pc:sldChg chg="addSp delSp modSp del mod modClrScheme chgLayout">
        <pc:chgData name="TRUNG TIN NGUYEN" userId="f49ba8017368b1d5" providerId="LiveId" clId="{B29F8524-1486-4D20-93B1-C204B42A5472}" dt="2024-12-06T09:43:16.198" v="2575" actId="47"/>
        <pc:sldMkLst>
          <pc:docMk/>
          <pc:sldMk cId="2675578694" sldId="286"/>
        </pc:sldMkLst>
        <pc:spChg chg="add del mod">
          <ac:chgData name="TRUNG TIN NGUYEN" userId="f49ba8017368b1d5" providerId="LiveId" clId="{B29F8524-1486-4D20-93B1-C204B42A5472}" dt="2024-12-06T09:36:19.757" v="2410" actId="26606"/>
          <ac:spMkLst>
            <pc:docMk/>
            <pc:sldMk cId="2675578694" sldId="286"/>
            <ac:spMk id="6" creationId="{40D381E9-120A-C190-68E2-F28BAD586115}"/>
          </ac:spMkLst>
        </pc:spChg>
        <pc:spChg chg="add mod">
          <ac:chgData name="TRUNG TIN NGUYEN" userId="f49ba8017368b1d5" providerId="LiveId" clId="{B29F8524-1486-4D20-93B1-C204B42A5472}" dt="2024-12-06T09:36:33.179" v="2413" actId="21"/>
          <ac:spMkLst>
            <pc:docMk/>
            <pc:sldMk cId="2675578694" sldId="286"/>
            <ac:spMk id="7" creationId="{C57BDA63-6029-95B5-A78C-E07DA47DCEF7}"/>
          </ac:spMkLst>
        </pc:spChg>
        <pc:spChg chg="add del mod">
          <ac:chgData name="TRUNG TIN NGUYEN" userId="f49ba8017368b1d5" providerId="LiveId" clId="{B29F8524-1486-4D20-93B1-C204B42A5472}" dt="2024-12-06T09:36:19.757" v="2410" actId="26606"/>
          <ac:spMkLst>
            <pc:docMk/>
            <pc:sldMk cId="2675578694" sldId="286"/>
            <ac:spMk id="11" creationId="{EC2A7D2C-2D74-23FC-B98B-1F4A8B73D301}"/>
          </ac:spMkLst>
        </pc:spChg>
        <pc:picChg chg="del mod">
          <ac:chgData name="TRUNG TIN NGUYEN" userId="f49ba8017368b1d5" providerId="LiveId" clId="{B29F8524-1486-4D20-93B1-C204B42A5472}" dt="2024-12-06T09:36:33.179" v="2413" actId="21"/>
          <ac:picMkLst>
            <pc:docMk/>
            <pc:sldMk cId="2675578694" sldId="286"/>
            <ac:picMk id="4" creationId="{F41879BC-C0FB-580C-EBD4-E6EEFFB8D69B}"/>
          </ac:picMkLst>
        </pc:picChg>
      </pc:sldChg>
      <pc:sldChg chg="modSp add del mod">
        <pc:chgData name="TRUNG TIN NGUYEN" userId="f49ba8017368b1d5" providerId="LiveId" clId="{B29F8524-1486-4D20-93B1-C204B42A5472}" dt="2024-12-06T09:52:47.530" v="2801" actId="47"/>
        <pc:sldMkLst>
          <pc:docMk/>
          <pc:sldMk cId="1332246091" sldId="287"/>
        </pc:sldMkLst>
        <pc:picChg chg="mod">
          <ac:chgData name="TRUNG TIN NGUYEN" userId="f49ba8017368b1d5" providerId="LiveId" clId="{B29F8524-1486-4D20-93B1-C204B42A5472}" dt="2024-12-06T09:44:51.742" v="2632" actId="1076"/>
          <ac:picMkLst>
            <pc:docMk/>
            <pc:sldMk cId="1332246091" sldId="287"/>
            <ac:picMk id="4" creationId="{02EECF2C-AD56-FE4A-1C2B-99EB1D380C30}"/>
          </ac:picMkLst>
        </pc:picChg>
      </pc:sldChg>
      <pc:sldChg chg="addSp delSp modSp add del mod modClrScheme chgLayout">
        <pc:chgData name="TRUNG TIN NGUYEN" userId="f49ba8017368b1d5" providerId="LiveId" clId="{B29F8524-1486-4D20-93B1-C204B42A5472}" dt="2024-12-06T09:43:09.406" v="2574" actId="47"/>
        <pc:sldMkLst>
          <pc:docMk/>
          <pc:sldMk cId="23609604" sldId="289"/>
        </pc:sldMkLst>
        <pc:spChg chg="add del mod">
          <ac:chgData name="TRUNG TIN NGUYEN" userId="f49ba8017368b1d5" providerId="LiveId" clId="{B29F8524-1486-4D20-93B1-C204B42A5472}" dt="2024-12-06T09:35:38.665" v="2399" actId="931"/>
          <ac:spMkLst>
            <pc:docMk/>
            <pc:sldMk cId="23609604" sldId="289"/>
            <ac:spMk id="3" creationId="{073A36C5-7E58-8EA5-BD39-72D20610C146}"/>
          </ac:spMkLst>
        </pc:spChg>
        <pc:spChg chg="add mod">
          <ac:chgData name="TRUNG TIN NGUYEN" userId="f49ba8017368b1d5" providerId="LiveId" clId="{B29F8524-1486-4D20-93B1-C204B42A5472}" dt="2024-12-06T09:38:13.865" v="2498" actId="21"/>
          <ac:spMkLst>
            <pc:docMk/>
            <pc:sldMk cId="23609604" sldId="289"/>
            <ac:spMk id="8" creationId="{DFEE669A-2B2F-F977-FDAC-E66795433F8A}"/>
          </ac:spMkLst>
        </pc:spChg>
        <pc:picChg chg="del">
          <ac:chgData name="TRUNG TIN NGUYEN" userId="f49ba8017368b1d5" providerId="LiveId" clId="{B29F8524-1486-4D20-93B1-C204B42A5472}" dt="2024-12-06T09:35:25.035" v="2396" actId="478"/>
          <ac:picMkLst>
            <pc:docMk/>
            <pc:sldMk cId="23609604" sldId="289"/>
            <ac:picMk id="4" creationId="{F41879BC-C0FB-580C-EBD4-E6EEFFB8D69B}"/>
          </ac:picMkLst>
        </pc:picChg>
        <pc:picChg chg="add del mod">
          <ac:chgData name="TRUNG TIN NGUYEN" userId="f49ba8017368b1d5" providerId="LiveId" clId="{B29F8524-1486-4D20-93B1-C204B42A5472}" dt="2024-12-06T09:38:13.865" v="2498" actId="21"/>
          <ac:picMkLst>
            <pc:docMk/>
            <pc:sldMk cId="23609604" sldId="289"/>
            <ac:picMk id="6" creationId="{A025E7A7-019D-BAE9-8FF2-3F3F803965EF}"/>
          </ac:picMkLst>
        </pc:picChg>
      </pc:sldChg>
      <pc:sldChg chg="add del">
        <pc:chgData name="TRUNG TIN NGUYEN" userId="f49ba8017368b1d5" providerId="LiveId" clId="{B29F8524-1486-4D20-93B1-C204B42A5472}" dt="2024-12-06T09:35:27.498" v="2398"/>
        <pc:sldMkLst>
          <pc:docMk/>
          <pc:sldMk cId="166042789" sldId="290"/>
        </pc:sldMkLst>
      </pc:sldChg>
      <pc:sldChg chg="addSp delSp modSp new mod setBg modClrScheme delDesignElem chgLayout">
        <pc:chgData name="TRUNG TIN NGUYEN" userId="f49ba8017368b1d5" providerId="LiveId" clId="{B29F8524-1486-4D20-93B1-C204B42A5472}" dt="2024-12-08T14:44:30.083" v="4637" actId="26606"/>
        <pc:sldMkLst>
          <pc:docMk/>
          <pc:sldMk cId="171193872" sldId="290"/>
        </pc:sldMkLst>
        <pc:spChg chg="mod ord">
          <ac:chgData name="TRUNG TIN NGUYEN" userId="f49ba8017368b1d5" providerId="LiveId" clId="{B29F8524-1486-4D20-93B1-C204B42A5472}" dt="2024-12-08T14:44:30.083" v="4637" actId="26606"/>
          <ac:spMkLst>
            <pc:docMk/>
            <pc:sldMk cId="171193872" sldId="290"/>
            <ac:spMk id="2" creationId="{CF43759D-FDE4-3DD7-87A8-9844D790CA0A}"/>
          </ac:spMkLst>
        </pc:spChg>
        <pc:spChg chg="del">
          <ac:chgData name="TRUNG TIN NGUYEN" userId="f49ba8017368b1d5" providerId="LiveId" clId="{B29F8524-1486-4D20-93B1-C204B42A5472}" dt="2024-12-06T09:36:36.757" v="2414"/>
          <ac:spMkLst>
            <pc:docMk/>
            <pc:sldMk cId="171193872" sldId="290"/>
            <ac:spMk id="3" creationId="{245FE7DC-6D23-AF85-5E8B-CA020631FA60}"/>
          </ac:spMkLst>
        </pc:spChg>
        <pc:spChg chg="add del mod ord">
          <ac:chgData name="TRUNG TIN NGUYEN" userId="f49ba8017368b1d5" providerId="LiveId" clId="{B29F8524-1486-4D20-93B1-C204B42A5472}" dt="2024-12-06T09:51:48.665" v="2771" actId="700"/>
          <ac:spMkLst>
            <pc:docMk/>
            <pc:sldMk cId="171193872" sldId="290"/>
            <ac:spMk id="6" creationId="{3697D515-28EE-113B-0E47-DEAE63EF7742}"/>
          </ac:spMkLst>
        </pc:spChg>
        <pc:spChg chg="add mod">
          <ac:chgData name="TRUNG TIN NGUYEN" userId="f49ba8017368b1d5" providerId="LiveId" clId="{B29F8524-1486-4D20-93B1-C204B42A5472}" dt="2024-12-06T09:51:58.719" v="2775"/>
          <ac:spMkLst>
            <pc:docMk/>
            <pc:sldMk cId="171193872" sldId="290"/>
            <ac:spMk id="7" creationId="{7CFCBE93-3D59-35CE-5E06-15F3C17AB9EA}"/>
          </ac:spMkLst>
        </pc:spChg>
        <pc:spChg chg="add del mod">
          <ac:chgData name="TRUNG TIN NGUYEN" userId="f49ba8017368b1d5" providerId="LiveId" clId="{B29F8524-1486-4D20-93B1-C204B42A5472}" dt="2024-12-06T09:52:11.559" v="2784" actId="767"/>
          <ac:spMkLst>
            <pc:docMk/>
            <pc:sldMk cId="171193872" sldId="290"/>
            <ac:spMk id="8" creationId="{5793B4AF-DC92-C616-666C-94AD0FF90AA6}"/>
          </ac:spMkLst>
        </pc:spChg>
        <pc:spChg chg="add del">
          <ac:chgData name="TRUNG TIN NGUYEN" userId="f49ba8017368b1d5" providerId="LiveId" clId="{B29F8524-1486-4D20-93B1-C204B42A5472}" dt="2024-12-06T09:53:24.526" v="2813" actId="26606"/>
          <ac:spMkLst>
            <pc:docMk/>
            <pc:sldMk cId="171193872" sldId="290"/>
            <ac:spMk id="9" creationId="{D12DDE76-C203-4047-9998-63900085B5E8}"/>
          </ac:spMkLst>
        </pc:spChg>
        <pc:spChg chg="add mod">
          <ac:chgData name="TRUNG TIN NGUYEN" userId="f49ba8017368b1d5" providerId="LiveId" clId="{B29F8524-1486-4D20-93B1-C204B42A5472}" dt="2024-12-06T09:52:27.240" v="2786"/>
          <ac:spMkLst>
            <pc:docMk/>
            <pc:sldMk cId="171193872" sldId="290"/>
            <ac:spMk id="10" creationId="{8E246792-34A2-D10A-5847-380F8E55E880}"/>
          </ac:spMkLst>
        </pc:spChg>
        <pc:spChg chg="add mod">
          <ac:chgData name="TRUNG TIN NGUYEN" userId="f49ba8017368b1d5" providerId="LiveId" clId="{B29F8524-1486-4D20-93B1-C204B42A5472}" dt="2024-12-06T09:52:31.396" v="2790"/>
          <ac:spMkLst>
            <pc:docMk/>
            <pc:sldMk cId="171193872" sldId="290"/>
            <ac:spMk id="11" creationId="{9AF29D96-B17C-C82A-CFAB-24C4DF8BAAF3}"/>
          </ac:spMkLst>
        </pc:spChg>
        <pc:spChg chg="add mod">
          <ac:chgData name="TRUNG TIN NGUYEN" userId="f49ba8017368b1d5" providerId="LiveId" clId="{B29F8524-1486-4D20-93B1-C204B42A5472}" dt="2024-12-06T09:52:31.208" v="2789"/>
          <ac:spMkLst>
            <pc:docMk/>
            <pc:sldMk cId="171193872" sldId="290"/>
            <ac:spMk id="12" creationId="{7611A98A-E76A-20A2-42B2-E03BE81B8010}"/>
          </ac:spMkLst>
        </pc:spChg>
        <pc:spChg chg="add del">
          <ac:chgData name="TRUNG TIN NGUYEN" userId="f49ba8017368b1d5" providerId="LiveId" clId="{B29F8524-1486-4D20-93B1-C204B42A5472}" dt="2024-12-08T14:44:30.083" v="4637" actId="26606"/>
          <ac:spMkLst>
            <pc:docMk/>
            <pc:sldMk cId="171193872" sldId="290"/>
            <ac:spMk id="14" creationId="{D12DDE76-C203-4047-9998-63900085B5E8}"/>
          </ac:spMkLst>
        </pc:spChg>
        <pc:spChg chg="add">
          <ac:chgData name="TRUNG TIN NGUYEN" userId="f49ba8017368b1d5" providerId="LiveId" clId="{B29F8524-1486-4D20-93B1-C204B42A5472}" dt="2024-12-08T14:44:30.083" v="4637" actId="26606"/>
          <ac:spMkLst>
            <pc:docMk/>
            <pc:sldMk cId="171193872" sldId="290"/>
            <ac:spMk id="16" creationId="{A8384FB5-9ADC-4DDC-881B-597D56F5B15D}"/>
          </ac:spMkLst>
        </pc:spChg>
        <pc:spChg chg="add">
          <ac:chgData name="TRUNG TIN NGUYEN" userId="f49ba8017368b1d5" providerId="LiveId" clId="{B29F8524-1486-4D20-93B1-C204B42A5472}" dt="2024-12-08T14:44:30.083" v="4637" actId="26606"/>
          <ac:spMkLst>
            <pc:docMk/>
            <pc:sldMk cId="171193872" sldId="290"/>
            <ac:spMk id="17" creationId="{91E5A9A7-95C6-4F4F-B00E-C82E07FE62EF}"/>
          </ac:spMkLst>
        </pc:spChg>
        <pc:spChg chg="add del">
          <ac:chgData name="TRUNG TIN NGUYEN" userId="f49ba8017368b1d5" providerId="LiveId" clId="{B29F8524-1486-4D20-93B1-C204B42A5472}" dt="2024-12-06T09:54:22.922" v="2830" actId="26606"/>
          <ac:spMkLst>
            <pc:docMk/>
            <pc:sldMk cId="171193872" sldId="290"/>
            <ac:spMk id="19" creationId="{6753252F-4873-4F63-801D-CC719279A7D5}"/>
          </ac:spMkLst>
        </pc:spChg>
        <pc:spChg chg="add del">
          <ac:chgData name="TRUNG TIN NGUYEN" userId="f49ba8017368b1d5" providerId="LiveId" clId="{B29F8524-1486-4D20-93B1-C204B42A5472}" dt="2024-12-06T09:54:22.922" v="2830" actId="26606"/>
          <ac:spMkLst>
            <pc:docMk/>
            <pc:sldMk cId="171193872" sldId="290"/>
            <ac:spMk id="21" creationId="{047C8CCB-F95D-4249-92DD-651249D3535A}"/>
          </ac:spMkLst>
        </pc:spChg>
        <pc:spChg chg="add">
          <ac:chgData name="TRUNG TIN NGUYEN" userId="f49ba8017368b1d5" providerId="LiveId" clId="{B29F8524-1486-4D20-93B1-C204B42A5472}" dt="2024-12-08T14:44:30.083" v="4637" actId="26606"/>
          <ac:spMkLst>
            <pc:docMk/>
            <pc:sldMk cId="171193872" sldId="290"/>
            <ac:spMk id="23" creationId="{D07DD2DE-F619-49DD-B5E7-03A290FF4ED1}"/>
          </ac:spMkLst>
        </pc:spChg>
        <pc:spChg chg="add">
          <ac:chgData name="TRUNG TIN NGUYEN" userId="f49ba8017368b1d5" providerId="LiveId" clId="{B29F8524-1486-4D20-93B1-C204B42A5472}" dt="2024-12-08T14:44:30.083" v="4637" actId="26606"/>
          <ac:spMkLst>
            <pc:docMk/>
            <pc:sldMk cId="171193872" sldId="290"/>
            <ac:spMk id="25" creationId="{85149191-5F60-4A28-AAFF-039F96B0F3EC}"/>
          </ac:spMkLst>
        </pc:spChg>
        <pc:spChg chg="add">
          <ac:chgData name="TRUNG TIN NGUYEN" userId="f49ba8017368b1d5" providerId="LiveId" clId="{B29F8524-1486-4D20-93B1-C204B42A5472}" dt="2024-12-08T14:44:30.083" v="4637" actId="26606"/>
          <ac:spMkLst>
            <pc:docMk/>
            <pc:sldMk cId="171193872" sldId="290"/>
            <ac:spMk id="27" creationId="{F8260ED5-17F7-4158-B241-D51DD4CF1B7E}"/>
          </ac:spMkLst>
        </pc:spChg>
        <pc:picChg chg="add mod ord">
          <ac:chgData name="TRUNG TIN NGUYEN" userId="f49ba8017368b1d5" providerId="LiveId" clId="{B29F8524-1486-4D20-93B1-C204B42A5472}" dt="2024-12-08T14:44:30.083" v="4637" actId="26606"/>
          <ac:picMkLst>
            <pc:docMk/>
            <pc:sldMk cId="171193872" sldId="290"/>
            <ac:picMk id="4" creationId="{F41879BC-C0FB-580C-EBD4-E6EEFFB8D69B}"/>
          </ac:picMkLst>
        </pc:picChg>
        <pc:picChg chg="add del mod">
          <ac:chgData name="TRUNG TIN NGUYEN" userId="f49ba8017368b1d5" providerId="LiveId" clId="{B29F8524-1486-4D20-93B1-C204B42A5472}" dt="2024-12-06T09:38:07.741" v="2496" actId="478"/>
          <ac:picMkLst>
            <pc:docMk/>
            <pc:sldMk cId="171193872" sldId="290"/>
            <ac:picMk id="5" creationId="{717C8E20-E987-D40B-C0D8-6E8400168D75}"/>
          </ac:picMkLst>
        </pc:picChg>
      </pc:sldChg>
      <pc:sldChg chg="addSp delSp modSp add mod setBg modClrScheme chgLayout">
        <pc:chgData name="TRUNG TIN NGUYEN" userId="f49ba8017368b1d5" providerId="LiveId" clId="{B29F8524-1486-4D20-93B1-C204B42A5472}" dt="2024-12-08T14:44:33.978" v="4638" actId="26606"/>
        <pc:sldMkLst>
          <pc:docMk/>
          <pc:sldMk cId="1458048858" sldId="291"/>
        </pc:sldMkLst>
        <pc:spChg chg="mod ord">
          <ac:chgData name="TRUNG TIN NGUYEN" userId="f49ba8017368b1d5" providerId="LiveId" clId="{B29F8524-1486-4D20-93B1-C204B42A5472}" dt="2024-12-08T14:44:33.978" v="4638" actId="26606"/>
          <ac:spMkLst>
            <pc:docMk/>
            <pc:sldMk cId="1458048858" sldId="291"/>
            <ac:spMk id="2" creationId="{CF43759D-FDE4-3DD7-87A8-9844D790CA0A}"/>
          </ac:spMkLst>
        </pc:spChg>
        <pc:spChg chg="add del mod">
          <ac:chgData name="TRUNG TIN NGUYEN" userId="f49ba8017368b1d5" providerId="LiveId" clId="{B29F8524-1486-4D20-93B1-C204B42A5472}" dt="2024-12-06T09:38:19.779" v="2502" actId="478"/>
          <ac:spMkLst>
            <pc:docMk/>
            <pc:sldMk cId="1458048858" sldId="291"/>
            <ac:spMk id="5" creationId="{514D61D5-ADD0-AE06-14DC-6FE265460E61}"/>
          </ac:spMkLst>
        </pc:spChg>
        <pc:spChg chg="add del mod">
          <ac:chgData name="TRUNG TIN NGUYEN" userId="f49ba8017368b1d5" providerId="LiveId" clId="{B29F8524-1486-4D20-93B1-C204B42A5472}" dt="2024-12-06T09:38:39.167" v="2513" actId="478"/>
          <ac:spMkLst>
            <pc:docMk/>
            <pc:sldMk cId="1458048858" sldId="291"/>
            <ac:spMk id="8" creationId="{918AAEB8-7E40-019B-DB31-5BB1171FB445}"/>
          </ac:spMkLst>
        </pc:spChg>
        <pc:spChg chg="add del mod">
          <ac:chgData name="TRUNG TIN NGUYEN" userId="f49ba8017368b1d5" providerId="LiveId" clId="{B29F8524-1486-4D20-93B1-C204B42A5472}" dt="2024-12-06T09:38:55.258" v="2517" actId="478"/>
          <ac:spMkLst>
            <pc:docMk/>
            <pc:sldMk cId="1458048858" sldId="291"/>
            <ac:spMk id="13" creationId="{F55690F1-D2AB-4E13-58CE-8CCA889BAB36}"/>
          </ac:spMkLst>
        </pc:spChg>
        <pc:spChg chg="add del mod">
          <ac:chgData name="TRUNG TIN NGUYEN" userId="f49ba8017368b1d5" providerId="LiveId" clId="{B29F8524-1486-4D20-93B1-C204B42A5472}" dt="2024-12-06T09:38:35.049" v="2508" actId="26606"/>
          <ac:spMkLst>
            <pc:docMk/>
            <pc:sldMk cId="1458048858" sldId="291"/>
            <ac:spMk id="15" creationId="{EECEBB10-2EC1-7ADD-ABF2-ED4CADB06AA4}"/>
          </ac:spMkLst>
        </pc:spChg>
        <pc:spChg chg="add del mod">
          <ac:chgData name="TRUNG TIN NGUYEN" userId="f49ba8017368b1d5" providerId="LiveId" clId="{B29F8524-1486-4D20-93B1-C204B42A5472}" dt="2024-12-06T09:38:38.591" v="2510" actId="26606"/>
          <ac:spMkLst>
            <pc:docMk/>
            <pc:sldMk cId="1458048858" sldId="291"/>
            <ac:spMk id="17" creationId="{67D95C70-EB50-6E1D-EA53-99E4C5BE53BA}"/>
          </ac:spMkLst>
        </pc:spChg>
        <pc:spChg chg="add del mod">
          <ac:chgData name="TRUNG TIN NGUYEN" userId="f49ba8017368b1d5" providerId="LiveId" clId="{B29F8524-1486-4D20-93B1-C204B42A5472}" dt="2024-12-06T09:39:25.024" v="2528"/>
          <ac:spMkLst>
            <pc:docMk/>
            <pc:sldMk cId="1458048858" sldId="291"/>
            <ac:spMk id="18" creationId="{B1D934F3-CD85-CAA8-5ABE-0D097D535A7B}"/>
          </ac:spMkLst>
        </pc:spChg>
        <pc:spChg chg="add del">
          <ac:chgData name="TRUNG TIN NGUYEN" userId="f49ba8017368b1d5" providerId="LiveId" clId="{B29F8524-1486-4D20-93B1-C204B42A5472}" dt="2024-12-08T14:44:33.978" v="4638" actId="26606"/>
          <ac:spMkLst>
            <pc:docMk/>
            <pc:sldMk cId="1458048858" sldId="291"/>
            <ac:spMk id="24" creationId="{D12DDE76-C203-4047-9998-63900085B5E8}"/>
          </ac:spMkLst>
        </pc:spChg>
        <pc:spChg chg="add">
          <ac:chgData name="TRUNG TIN NGUYEN" userId="f49ba8017368b1d5" providerId="LiveId" clId="{B29F8524-1486-4D20-93B1-C204B42A5472}" dt="2024-12-08T14:44:33.978" v="4638" actId="26606"/>
          <ac:spMkLst>
            <pc:docMk/>
            <pc:sldMk cId="1458048858" sldId="291"/>
            <ac:spMk id="29" creationId="{A8384FB5-9ADC-4DDC-881B-597D56F5B15D}"/>
          </ac:spMkLst>
        </pc:spChg>
        <pc:spChg chg="add">
          <ac:chgData name="TRUNG TIN NGUYEN" userId="f49ba8017368b1d5" providerId="LiveId" clId="{B29F8524-1486-4D20-93B1-C204B42A5472}" dt="2024-12-08T14:44:33.978" v="4638" actId="26606"/>
          <ac:spMkLst>
            <pc:docMk/>
            <pc:sldMk cId="1458048858" sldId="291"/>
            <ac:spMk id="31" creationId="{91E5A9A7-95C6-4F4F-B00E-C82E07FE62EF}"/>
          </ac:spMkLst>
        </pc:spChg>
        <pc:spChg chg="add">
          <ac:chgData name="TRUNG TIN NGUYEN" userId="f49ba8017368b1d5" providerId="LiveId" clId="{B29F8524-1486-4D20-93B1-C204B42A5472}" dt="2024-12-08T14:44:33.978" v="4638" actId="26606"/>
          <ac:spMkLst>
            <pc:docMk/>
            <pc:sldMk cId="1458048858" sldId="291"/>
            <ac:spMk id="33" creationId="{D07DD2DE-F619-49DD-B5E7-03A290FF4ED1}"/>
          </ac:spMkLst>
        </pc:spChg>
        <pc:spChg chg="add">
          <ac:chgData name="TRUNG TIN NGUYEN" userId="f49ba8017368b1d5" providerId="LiveId" clId="{B29F8524-1486-4D20-93B1-C204B42A5472}" dt="2024-12-08T14:44:33.978" v="4638" actId="26606"/>
          <ac:spMkLst>
            <pc:docMk/>
            <pc:sldMk cId="1458048858" sldId="291"/>
            <ac:spMk id="35" creationId="{85149191-5F60-4A28-AAFF-039F96B0F3EC}"/>
          </ac:spMkLst>
        </pc:spChg>
        <pc:spChg chg="add">
          <ac:chgData name="TRUNG TIN NGUYEN" userId="f49ba8017368b1d5" providerId="LiveId" clId="{B29F8524-1486-4D20-93B1-C204B42A5472}" dt="2024-12-08T14:44:33.978" v="4638" actId="26606"/>
          <ac:spMkLst>
            <pc:docMk/>
            <pc:sldMk cId="1458048858" sldId="291"/>
            <ac:spMk id="37" creationId="{F8260ED5-17F7-4158-B241-D51DD4CF1B7E}"/>
          </ac:spMkLst>
        </pc:spChg>
        <pc:picChg chg="add del mod">
          <ac:chgData name="TRUNG TIN NGUYEN" userId="f49ba8017368b1d5" providerId="LiveId" clId="{B29F8524-1486-4D20-93B1-C204B42A5472}" dt="2024-12-06T09:39:08.265" v="2525" actId="478"/>
          <ac:picMkLst>
            <pc:docMk/>
            <pc:sldMk cId="1458048858" sldId="291"/>
            <ac:picMk id="4" creationId="{F41879BC-C0FB-580C-EBD4-E6EEFFB8D69B}"/>
          </ac:picMkLst>
        </pc:picChg>
        <pc:picChg chg="add mod">
          <ac:chgData name="TRUNG TIN NGUYEN" userId="f49ba8017368b1d5" providerId="LiveId" clId="{B29F8524-1486-4D20-93B1-C204B42A5472}" dt="2024-12-06T09:38:19.363" v="2501"/>
          <ac:picMkLst>
            <pc:docMk/>
            <pc:sldMk cId="1458048858" sldId="291"/>
            <ac:picMk id="6" creationId="{A025E7A7-019D-BAE9-8FF2-3F3F803965EF}"/>
          </ac:picMkLst>
        </pc:picChg>
        <pc:picChg chg="add mod">
          <ac:chgData name="TRUNG TIN NGUYEN" userId="f49ba8017368b1d5" providerId="LiveId" clId="{B29F8524-1486-4D20-93B1-C204B42A5472}" dt="2024-12-06T09:38:38.911" v="2512" actId="931"/>
          <ac:picMkLst>
            <pc:docMk/>
            <pc:sldMk cId="1458048858" sldId="291"/>
            <ac:picMk id="10" creationId="{03B14811-740A-CA71-6604-53612D51E9B6}"/>
          </ac:picMkLst>
        </pc:picChg>
        <pc:picChg chg="add mod">
          <ac:chgData name="TRUNG TIN NGUYEN" userId="f49ba8017368b1d5" providerId="LiveId" clId="{B29F8524-1486-4D20-93B1-C204B42A5472}" dt="2024-12-06T09:38:56.606" v="2518"/>
          <ac:picMkLst>
            <pc:docMk/>
            <pc:sldMk cId="1458048858" sldId="291"/>
            <ac:picMk id="11" creationId="{AC79D3E2-105B-15F0-CCC3-E3A4F8845C90}"/>
          </ac:picMkLst>
        </pc:picChg>
        <pc:picChg chg="add">
          <ac:chgData name="TRUNG TIN NGUYEN" userId="f49ba8017368b1d5" providerId="LiveId" clId="{B29F8524-1486-4D20-93B1-C204B42A5472}" dt="2024-12-06T09:38:53.405" v="2516"/>
          <ac:picMkLst>
            <pc:docMk/>
            <pc:sldMk cId="1458048858" sldId="291"/>
            <ac:picMk id="14" creationId="{A86BBAB6-7171-9249-9372-6F09E2CD88E0}"/>
          </ac:picMkLst>
        </pc:picChg>
        <pc:picChg chg="add mod">
          <ac:chgData name="TRUNG TIN NGUYEN" userId="f49ba8017368b1d5" providerId="LiveId" clId="{B29F8524-1486-4D20-93B1-C204B42A5472}" dt="2024-12-08T14:44:33.978" v="4638" actId="26606"/>
          <ac:picMkLst>
            <pc:docMk/>
            <pc:sldMk cId="1458048858" sldId="291"/>
            <ac:picMk id="19" creationId="{CE3DA493-DD8D-1CF1-49C0-44B17420BB0E}"/>
          </ac:picMkLst>
        </pc:picChg>
        <pc:picChg chg="add mod">
          <ac:chgData name="TRUNG TIN NGUYEN" userId="f49ba8017368b1d5" providerId="LiveId" clId="{B29F8524-1486-4D20-93B1-C204B42A5472}" dt="2024-12-06T09:44:17.443" v="2607"/>
          <ac:picMkLst>
            <pc:docMk/>
            <pc:sldMk cId="1458048858" sldId="291"/>
            <ac:picMk id="20" creationId="{A8B60CFF-2958-8BC7-476B-11248C14EB10}"/>
          </ac:picMkLst>
        </pc:picChg>
      </pc:sldChg>
      <pc:sldChg chg="addSp modSp mod">
        <pc:chgData name="TRUNG TIN NGUYEN" userId="f49ba8017368b1d5" providerId="LiveId" clId="{B29F8524-1486-4D20-93B1-C204B42A5472}" dt="2024-12-06T10:03:17.110" v="2838" actId="27636"/>
        <pc:sldMkLst>
          <pc:docMk/>
          <pc:sldMk cId="380319729" sldId="292"/>
        </pc:sldMkLst>
        <pc:spChg chg="mod">
          <ac:chgData name="TRUNG TIN NGUYEN" userId="f49ba8017368b1d5" providerId="LiveId" clId="{B29F8524-1486-4D20-93B1-C204B42A5472}" dt="2024-12-06T10:03:17.110" v="2838" actId="27636"/>
          <ac:spMkLst>
            <pc:docMk/>
            <pc:sldMk cId="380319729" sldId="292"/>
            <ac:spMk id="3" creationId="{D5FBEF79-83D5-1012-2DA6-716C0FE86325}"/>
          </ac:spMkLst>
        </pc:spChg>
        <pc:spChg chg="add mod">
          <ac:chgData name="TRUNG TIN NGUYEN" userId="f49ba8017368b1d5" providerId="LiveId" clId="{B29F8524-1486-4D20-93B1-C204B42A5472}" dt="2024-12-06T10:03:06.963" v="2835"/>
          <ac:spMkLst>
            <pc:docMk/>
            <pc:sldMk cId="380319729" sldId="292"/>
            <ac:spMk id="4" creationId="{2CEAD6DC-B57C-0E96-C33C-834D986D757E}"/>
          </ac:spMkLst>
        </pc:spChg>
      </pc:sldChg>
      <pc:sldChg chg="delSp modSp new mod">
        <pc:chgData name="TRUNG TIN NGUYEN" userId="f49ba8017368b1d5" providerId="LiveId" clId="{B29F8524-1486-4D20-93B1-C204B42A5472}" dt="2024-12-06T09:43:45.753" v="2605" actId="478"/>
        <pc:sldMkLst>
          <pc:docMk/>
          <pc:sldMk cId="210952489" sldId="293"/>
        </pc:sldMkLst>
        <pc:spChg chg="mod">
          <ac:chgData name="TRUNG TIN NGUYEN" userId="f49ba8017368b1d5" providerId="LiveId" clId="{B29F8524-1486-4D20-93B1-C204B42A5472}" dt="2024-12-06T09:43:41.163" v="2604" actId="20577"/>
          <ac:spMkLst>
            <pc:docMk/>
            <pc:sldMk cId="210952489" sldId="293"/>
            <ac:spMk id="2" creationId="{DDC81E8B-232F-5779-55DC-63C39CDE380B}"/>
          </ac:spMkLst>
        </pc:spChg>
        <pc:spChg chg="del">
          <ac:chgData name="TRUNG TIN NGUYEN" userId="f49ba8017368b1d5" providerId="LiveId" clId="{B29F8524-1486-4D20-93B1-C204B42A5472}" dt="2024-12-06T09:43:45.753" v="2605" actId="478"/>
          <ac:spMkLst>
            <pc:docMk/>
            <pc:sldMk cId="210952489" sldId="293"/>
            <ac:spMk id="3" creationId="{212940E4-B858-3694-889A-2AF8F9926C94}"/>
          </ac:spMkLst>
        </pc:spChg>
      </pc:sldChg>
      <pc:sldChg chg="modSp add mod">
        <pc:chgData name="TRUNG TIN NGUYEN" userId="f49ba8017368b1d5" providerId="LiveId" clId="{B29F8524-1486-4D20-93B1-C204B42A5472}" dt="2024-12-06T09:44:38.582" v="2629" actId="20577"/>
        <pc:sldMkLst>
          <pc:docMk/>
          <pc:sldMk cId="97006126" sldId="294"/>
        </pc:sldMkLst>
        <pc:spChg chg="mod">
          <ac:chgData name="TRUNG TIN NGUYEN" userId="f49ba8017368b1d5" providerId="LiveId" clId="{B29F8524-1486-4D20-93B1-C204B42A5472}" dt="2024-12-06T09:44:38.582" v="2629" actId="20577"/>
          <ac:spMkLst>
            <pc:docMk/>
            <pc:sldMk cId="97006126" sldId="294"/>
            <ac:spMk id="2" creationId="{DDC81E8B-232F-5779-55DC-63C39CDE380B}"/>
          </ac:spMkLst>
        </pc:spChg>
      </pc:sldChg>
      <pc:sldChg chg="addSp delSp modSp new mod setBg modClrScheme delDesignElem chgLayout">
        <pc:chgData name="TRUNG TIN NGUYEN" userId="f49ba8017368b1d5" providerId="LiveId" clId="{B29F8524-1486-4D20-93B1-C204B42A5472}" dt="2024-12-10T15:23:30.912" v="8883"/>
        <pc:sldMkLst>
          <pc:docMk/>
          <pc:sldMk cId="3103886235" sldId="295"/>
        </pc:sldMkLst>
        <pc:spChg chg="mod">
          <ac:chgData name="TRUNG TIN NGUYEN" userId="f49ba8017368b1d5" providerId="LiveId" clId="{B29F8524-1486-4D20-93B1-C204B42A5472}" dt="2024-12-10T15:23:18.125" v="8878" actId="26606"/>
          <ac:spMkLst>
            <pc:docMk/>
            <pc:sldMk cId="3103886235" sldId="295"/>
            <ac:spMk id="2" creationId="{028BE32A-5105-CC08-5320-5F1BF8207924}"/>
          </ac:spMkLst>
        </pc:spChg>
        <pc:spChg chg="del mod">
          <ac:chgData name="TRUNG TIN NGUYEN" userId="f49ba8017368b1d5" providerId="LiveId" clId="{B29F8524-1486-4D20-93B1-C204B42A5472}" dt="2024-12-06T09:46:47.417" v="2682"/>
          <ac:spMkLst>
            <pc:docMk/>
            <pc:sldMk cId="3103886235" sldId="295"/>
            <ac:spMk id="3" creationId="{C6FC299F-B9AC-7C5E-77CC-99AB8387803D}"/>
          </ac:spMkLst>
        </pc:spChg>
        <pc:spChg chg="add del mod">
          <ac:chgData name="TRUNG TIN NGUYEN" userId="f49ba8017368b1d5" providerId="LiveId" clId="{B29F8524-1486-4D20-93B1-C204B42A5472}" dt="2024-12-10T15:22:24.324" v="8867" actId="931"/>
          <ac:spMkLst>
            <pc:docMk/>
            <pc:sldMk cId="3103886235" sldId="295"/>
            <ac:spMk id="5" creationId="{283DA22B-ABD7-1534-C157-313683FAFC25}"/>
          </ac:spMkLst>
        </pc:spChg>
        <pc:spChg chg="add del">
          <ac:chgData name="TRUNG TIN NGUYEN" userId="f49ba8017368b1d5" providerId="LiveId" clId="{B29F8524-1486-4D20-93B1-C204B42A5472}" dt="2024-12-06T09:47:49.560" v="2709" actId="26606"/>
          <ac:spMkLst>
            <pc:docMk/>
            <pc:sldMk cId="3103886235" sldId="295"/>
            <ac:spMk id="9" creationId="{D4771268-CB57-404A-9271-370EB28F6090}"/>
          </ac:spMkLst>
        </pc:spChg>
        <pc:spChg chg="add del">
          <ac:chgData name="TRUNG TIN NGUYEN" userId="f49ba8017368b1d5" providerId="LiveId" clId="{B29F8524-1486-4D20-93B1-C204B42A5472}" dt="2024-12-08T14:44:37.226" v="4639" actId="26606"/>
          <ac:spMkLst>
            <pc:docMk/>
            <pc:sldMk cId="3103886235" sldId="295"/>
            <ac:spMk id="14" creationId="{D12DDE76-C203-4047-9998-63900085B5E8}"/>
          </ac:spMkLst>
        </pc:spChg>
        <pc:spChg chg="add del">
          <ac:chgData name="TRUNG TIN NGUYEN" userId="f49ba8017368b1d5" providerId="LiveId" clId="{B29F8524-1486-4D20-93B1-C204B42A5472}" dt="2024-12-10T15:23:30.912" v="8883"/>
          <ac:spMkLst>
            <pc:docMk/>
            <pc:sldMk cId="3103886235" sldId="295"/>
            <ac:spMk id="19" creationId="{A8384FB5-9ADC-4DDC-881B-597D56F5B15D}"/>
          </ac:spMkLst>
        </pc:spChg>
        <pc:spChg chg="add del">
          <ac:chgData name="TRUNG TIN NGUYEN" userId="f49ba8017368b1d5" providerId="LiveId" clId="{B29F8524-1486-4D20-93B1-C204B42A5472}" dt="2024-12-10T15:23:30.912" v="8883"/>
          <ac:spMkLst>
            <pc:docMk/>
            <pc:sldMk cId="3103886235" sldId="295"/>
            <ac:spMk id="21" creationId="{91E5A9A7-95C6-4F4F-B00E-C82E07FE62EF}"/>
          </ac:spMkLst>
        </pc:spChg>
        <pc:spChg chg="add del">
          <ac:chgData name="TRUNG TIN NGUYEN" userId="f49ba8017368b1d5" providerId="LiveId" clId="{B29F8524-1486-4D20-93B1-C204B42A5472}" dt="2024-12-10T15:23:30.912" v="8883"/>
          <ac:spMkLst>
            <pc:docMk/>
            <pc:sldMk cId="3103886235" sldId="295"/>
            <ac:spMk id="23" creationId="{D07DD2DE-F619-49DD-B5E7-03A290FF4ED1}"/>
          </ac:spMkLst>
        </pc:spChg>
        <pc:spChg chg="add del">
          <ac:chgData name="TRUNG TIN NGUYEN" userId="f49ba8017368b1d5" providerId="LiveId" clId="{B29F8524-1486-4D20-93B1-C204B42A5472}" dt="2024-12-10T15:23:30.912" v="8883"/>
          <ac:spMkLst>
            <pc:docMk/>
            <pc:sldMk cId="3103886235" sldId="295"/>
            <ac:spMk id="25" creationId="{85149191-5F60-4A28-AAFF-039F96B0F3EC}"/>
          </ac:spMkLst>
        </pc:spChg>
        <pc:spChg chg="add del">
          <ac:chgData name="TRUNG TIN NGUYEN" userId="f49ba8017368b1d5" providerId="LiveId" clId="{B29F8524-1486-4D20-93B1-C204B42A5472}" dt="2024-12-10T15:23:30.912" v="8883"/>
          <ac:spMkLst>
            <pc:docMk/>
            <pc:sldMk cId="3103886235" sldId="295"/>
            <ac:spMk id="27" creationId="{F8260ED5-17F7-4158-B241-D51DD4CF1B7E}"/>
          </ac:spMkLst>
        </pc:spChg>
        <pc:spChg chg="add del mod">
          <ac:chgData name="TRUNG TIN NGUYEN" userId="f49ba8017368b1d5" providerId="LiveId" clId="{B29F8524-1486-4D20-93B1-C204B42A5472}" dt="2024-12-10T15:23:18.125" v="8878" actId="26606"/>
          <ac:spMkLst>
            <pc:docMk/>
            <pc:sldMk cId="3103886235" sldId="295"/>
            <ac:spMk id="32" creationId="{3CCADB39-28A6-D7D1-9A8C-65D28E40C8FB}"/>
          </ac:spMkLst>
        </pc:spChg>
        <pc:picChg chg="add del mod">
          <ac:chgData name="TRUNG TIN NGUYEN" userId="f49ba8017368b1d5" providerId="LiveId" clId="{B29F8524-1486-4D20-93B1-C204B42A5472}" dt="2024-12-10T15:22:11.873" v="8866" actId="478"/>
          <ac:picMkLst>
            <pc:docMk/>
            <pc:sldMk cId="3103886235" sldId="295"/>
            <ac:picMk id="4" creationId="{8E423691-0507-DE42-AF91-C0C78862052C}"/>
          </ac:picMkLst>
        </pc:picChg>
        <pc:picChg chg="add mod">
          <ac:chgData name="TRUNG TIN NGUYEN" userId="f49ba8017368b1d5" providerId="LiveId" clId="{B29F8524-1486-4D20-93B1-C204B42A5472}" dt="2024-12-10T15:23:21.132" v="8880" actId="1076"/>
          <ac:picMkLst>
            <pc:docMk/>
            <pc:sldMk cId="3103886235" sldId="295"/>
            <ac:picMk id="7" creationId="{F1F4B583-C320-FAF8-5BE8-F0282903428C}"/>
          </ac:picMkLst>
        </pc:picChg>
      </pc:sldChg>
      <pc:sldChg chg="addSp delSp modSp add mod setBg">
        <pc:chgData name="TRUNG TIN NGUYEN" userId="f49ba8017368b1d5" providerId="LiveId" clId="{B29F8524-1486-4D20-93B1-C204B42A5472}" dt="2024-12-10T11:05:50.642" v="5000" actId="26606"/>
        <pc:sldMkLst>
          <pc:docMk/>
          <pc:sldMk cId="1856967207" sldId="296"/>
        </pc:sldMkLst>
        <pc:spChg chg="mod">
          <ac:chgData name="TRUNG TIN NGUYEN" userId="f49ba8017368b1d5" providerId="LiveId" clId="{B29F8524-1486-4D20-93B1-C204B42A5472}" dt="2024-12-08T14:44:46.660" v="4640" actId="26606"/>
          <ac:spMkLst>
            <pc:docMk/>
            <pc:sldMk cId="1856967207" sldId="296"/>
            <ac:spMk id="2" creationId="{028BE32A-5105-CC08-5320-5F1BF8207924}"/>
          </ac:spMkLst>
        </pc:spChg>
        <pc:spChg chg="del">
          <ac:chgData name="TRUNG TIN NGUYEN" userId="f49ba8017368b1d5" providerId="LiveId" clId="{B29F8524-1486-4D20-93B1-C204B42A5472}" dt="2024-12-06T09:47:24.592" v="2705"/>
          <ac:spMkLst>
            <pc:docMk/>
            <pc:sldMk cId="1856967207" sldId="296"/>
            <ac:spMk id="3" creationId="{C6FC299F-B9AC-7C5E-77CC-99AB8387803D}"/>
          </ac:spMkLst>
        </pc:spChg>
        <pc:spChg chg="add del mod">
          <ac:chgData name="TRUNG TIN NGUYEN" userId="f49ba8017368b1d5" providerId="LiveId" clId="{B29F8524-1486-4D20-93B1-C204B42A5472}" dt="2024-12-10T11:04:47.744" v="4982" actId="931"/>
          <ac:spMkLst>
            <pc:docMk/>
            <pc:sldMk cId="1856967207" sldId="296"/>
            <ac:spMk id="5" creationId="{6F93149B-95F9-0BC6-980A-628520210906}"/>
          </ac:spMkLst>
        </pc:spChg>
        <pc:spChg chg="add del">
          <ac:chgData name="TRUNG TIN NGUYEN" userId="f49ba8017368b1d5" providerId="LiveId" clId="{B29F8524-1486-4D20-93B1-C204B42A5472}" dt="2024-12-06T09:47:53.684" v="2710" actId="26606"/>
          <ac:spMkLst>
            <pc:docMk/>
            <pc:sldMk cId="1856967207" sldId="296"/>
            <ac:spMk id="9" creationId="{D4771268-CB57-404A-9271-370EB28F6090}"/>
          </ac:spMkLst>
        </pc:spChg>
        <pc:spChg chg="add del">
          <ac:chgData name="TRUNG TIN NGUYEN" userId="f49ba8017368b1d5" providerId="LiveId" clId="{B29F8524-1486-4D20-93B1-C204B42A5472}" dt="2024-12-08T14:44:46.660" v="4640" actId="26606"/>
          <ac:spMkLst>
            <pc:docMk/>
            <pc:sldMk cId="1856967207" sldId="296"/>
            <ac:spMk id="14" creationId="{D12DDE76-C203-4047-9998-63900085B5E8}"/>
          </ac:spMkLst>
        </pc:spChg>
        <pc:spChg chg="add del">
          <ac:chgData name="TRUNG TIN NGUYEN" userId="f49ba8017368b1d5" providerId="LiveId" clId="{B29F8524-1486-4D20-93B1-C204B42A5472}" dt="2024-12-10T11:05:50.642" v="5000" actId="26606"/>
          <ac:spMkLst>
            <pc:docMk/>
            <pc:sldMk cId="1856967207" sldId="296"/>
            <ac:spMk id="19" creationId="{A8384FB5-9ADC-4DDC-881B-597D56F5B15D}"/>
          </ac:spMkLst>
        </pc:spChg>
        <pc:spChg chg="add del">
          <ac:chgData name="TRUNG TIN NGUYEN" userId="f49ba8017368b1d5" providerId="LiveId" clId="{B29F8524-1486-4D20-93B1-C204B42A5472}" dt="2024-12-10T11:05:50.642" v="5000" actId="26606"/>
          <ac:spMkLst>
            <pc:docMk/>
            <pc:sldMk cId="1856967207" sldId="296"/>
            <ac:spMk id="21" creationId="{91E5A9A7-95C6-4F4F-B00E-C82E07FE62EF}"/>
          </ac:spMkLst>
        </pc:spChg>
        <pc:spChg chg="add del">
          <ac:chgData name="TRUNG TIN NGUYEN" userId="f49ba8017368b1d5" providerId="LiveId" clId="{B29F8524-1486-4D20-93B1-C204B42A5472}" dt="2024-12-10T11:05:50.642" v="5000" actId="26606"/>
          <ac:spMkLst>
            <pc:docMk/>
            <pc:sldMk cId="1856967207" sldId="296"/>
            <ac:spMk id="23" creationId="{D07DD2DE-F619-49DD-B5E7-03A290FF4ED1}"/>
          </ac:spMkLst>
        </pc:spChg>
        <pc:spChg chg="add del">
          <ac:chgData name="TRUNG TIN NGUYEN" userId="f49ba8017368b1d5" providerId="LiveId" clId="{B29F8524-1486-4D20-93B1-C204B42A5472}" dt="2024-12-10T11:05:50.642" v="5000" actId="26606"/>
          <ac:spMkLst>
            <pc:docMk/>
            <pc:sldMk cId="1856967207" sldId="296"/>
            <ac:spMk id="25" creationId="{85149191-5F60-4A28-AAFF-039F96B0F3EC}"/>
          </ac:spMkLst>
        </pc:spChg>
        <pc:spChg chg="add del">
          <ac:chgData name="TRUNG TIN NGUYEN" userId="f49ba8017368b1d5" providerId="LiveId" clId="{B29F8524-1486-4D20-93B1-C204B42A5472}" dt="2024-12-10T11:05:50.642" v="5000" actId="26606"/>
          <ac:spMkLst>
            <pc:docMk/>
            <pc:sldMk cId="1856967207" sldId="296"/>
            <ac:spMk id="27" creationId="{F8260ED5-17F7-4158-B241-D51DD4CF1B7E}"/>
          </ac:spMkLst>
        </pc:spChg>
        <pc:spChg chg="add">
          <ac:chgData name="TRUNG TIN NGUYEN" userId="f49ba8017368b1d5" providerId="LiveId" clId="{B29F8524-1486-4D20-93B1-C204B42A5472}" dt="2024-12-10T11:05:50.642" v="5000" actId="26606"/>
          <ac:spMkLst>
            <pc:docMk/>
            <pc:sldMk cId="1856967207" sldId="296"/>
            <ac:spMk id="32" creationId="{A8384FB5-9ADC-4DDC-881B-597D56F5B15D}"/>
          </ac:spMkLst>
        </pc:spChg>
        <pc:spChg chg="add">
          <ac:chgData name="TRUNG TIN NGUYEN" userId="f49ba8017368b1d5" providerId="LiveId" clId="{B29F8524-1486-4D20-93B1-C204B42A5472}" dt="2024-12-10T11:05:50.642" v="5000" actId="26606"/>
          <ac:spMkLst>
            <pc:docMk/>
            <pc:sldMk cId="1856967207" sldId="296"/>
            <ac:spMk id="34" creationId="{91E5A9A7-95C6-4F4F-B00E-C82E07FE62EF}"/>
          </ac:spMkLst>
        </pc:spChg>
        <pc:spChg chg="add">
          <ac:chgData name="TRUNG TIN NGUYEN" userId="f49ba8017368b1d5" providerId="LiveId" clId="{B29F8524-1486-4D20-93B1-C204B42A5472}" dt="2024-12-10T11:05:50.642" v="5000" actId="26606"/>
          <ac:spMkLst>
            <pc:docMk/>
            <pc:sldMk cId="1856967207" sldId="296"/>
            <ac:spMk id="36" creationId="{D07DD2DE-F619-49DD-B5E7-03A290FF4ED1}"/>
          </ac:spMkLst>
        </pc:spChg>
        <pc:spChg chg="add">
          <ac:chgData name="TRUNG TIN NGUYEN" userId="f49ba8017368b1d5" providerId="LiveId" clId="{B29F8524-1486-4D20-93B1-C204B42A5472}" dt="2024-12-10T11:05:50.642" v="5000" actId="26606"/>
          <ac:spMkLst>
            <pc:docMk/>
            <pc:sldMk cId="1856967207" sldId="296"/>
            <ac:spMk id="38" creationId="{85149191-5F60-4A28-AAFF-039F96B0F3EC}"/>
          </ac:spMkLst>
        </pc:spChg>
        <pc:spChg chg="add">
          <ac:chgData name="TRUNG TIN NGUYEN" userId="f49ba8017368b1d5" providerId="LiveId" clId="{B29F8524-1486-4D20-93B1-C204B42A5472}" dt="2024-12-10T11:05:50.642" v="5000" actId="26606"/>
          <ac:spMkLst>
            <pc:docMk/>
            <pc:sldMk cId="1856967207" sldId="296"/>
            <ac:spMk id="40" creationId="{F8260ED5-17F7-4158-B241-D51DD4CF1B7E}"/>
          </ac:spMkLst>
        </pc:spChg>
        <pc:picChg chg="add del mod">
          <ac:chgData name="TRUNG TIN NGUYEN" userId="f49ba8017368b1d5" providerId="LiveId" clId="{B29F8524-1486-4D20-93B1-C204B42A5472}" dt="2024-12-10T11:04:30.501" v="4979" actId="478"/>
          <ac:picMkLst>
            <pc:docMk/>
            <pc:sldMk cId="1856967207" sldId="296"/>
            <ac:picMk id="4" creationId="{181A1567-5985-3474-35A6-FD961E26237E}"/>
          </ac:picMkLst>
        </pc:picChg>
        <pc:picChg chg="add del mod ord">
          <ac:chgData name="TRUNG TIN NGUYEN" userId="f49ba8017368b1d5" providerId="LiveId" clId="{B29F8524-1486-4D20-93B1-C204B42A5472}" dt="2024-12-10T11:04:34.754" v="4981" actId="22"/>
          <ac:picMkLst>
            <pc:docMk/>
            <pc:sldMk cId="1856967207" sldId="296"/>
            <ac:picMk id="7" creationId="{649DECBD-FFE2-2565-822C-386AACE949CA}"/>
          </ac:picMkLst>
        </pc:picChg>
        <pc:picChg chg="add mod">
          <ac:chgData name="TRUNG TIN NGUYEN" userId="f49ba8017368b1d5" providerId="LiveId" clId="{B29F8524-1486-4D20-93B1-C204B42A5472}" dt="2024-12-10T11:05:50.642" v="5000" actId="26606"/>
          <ac:picMkLst>
            <pc:docMk/>
            <pc:sldMk cId="1856967207" sldId="296"/>
            <ac:picMk id="9" creationId="{81FC4F7D-661A-5437-C178-98E68242C4DB}"/>
          </ac:picMkLst>
        </pc:picChg>
      </pc:sldChg>
      <pc:sldChg chg="addSp delSp modSp add mod setBg">
        <pc:chgData name="TRUNG TIN NGUYEN" userId="f49ba8017368b1d5" providerId="LiveId" clId="{B29F8524-1486-4D20-93B1-C204B42A5472}" dt="2024-12-08T14:44:50.217" v="4641" actId="26606"/>
        <pc:sldMkLst>
          <pc:docMk/>
          <pc:sldMk cId="1320740621" sldId="297"/>
        </pc:sldMkLst>
        <pc:spChg chg="mod">
          <ac:chgData name="TRUNG TIN NGUYEN" userId="f49ba8017368b1d5" providerId="LiveId" clId="{B29F8524-1486-4D20-93B1-C204B42A5472}" dt="2024-12-08T14:44:50.217" v="4641" actId="26606"/>
          <ac:spMkLst>
            <pc:docMk/>
            <pc:sldMk cId="1320740621" sldId="297"/>
            <ac:spMk id="2" creationId="{028BE32A-5105-CC08-5320-5F1BF8207924}"/>
          </ac:spMkLst>
        </pc:spChg>
        <pc:spChg chg="del">
          <ac:chgData name="TRUNG TIN NGUYEN" userId="f49ba8017368b1d5" providerId="LiveId" clId="{B29F8524-1486-4D20-93B1-C204B42A5472}" dt="2024-12-06T09:48:37.382" v="2713"/>
          <ac:spMkLst>
            <pc:docMk/>
            <pc:sldMk cId="1320740621" sldId="297"/>
            <ac:spMk id="3" creationId="{C6FC299F-B9AC-7C5E-77CC-99AB8387803D}"/>
          </ac:spMkLst>
        </pc:spChg>
        <pc:spChg chg="add del">
          <ac:chgData name="TRUNG TIN NGUYEN" userId="f49ba8017368b1d5" providerId="LiveId" clId="{B29F8524-1486-4D20-93B1-C204B42A5472}" dt="2024-12-08T14:44:50.217" v="4641" actId="26606"/>
          <ac:spMkLst>
            <pc:docMk/>
            <pc:sldMk cId="1320740621" sldId="297"/>
            <ac:spMk id="9" creationId="{D12DDE76-C203-4047-9998-63900085B5E8}"/>
          </ac:spMkLst>
        </pc:spChg>
        <pc:spChg chg="add">
          <ac:chgData name="TRUNG TIN NGUYEN" userId="f49ba8017368b1d5" providerId="LiveId" clId="{B29F8524-1486-4D20-93B1-C204B42A5472}" dt="2024-12-08T14:44:50.217" v="4641" actId="26606"/>
          <ac:spMkLst>
            <pc:docMk/>
            <pc:sldMk cId="1320740621" sldId="297"/>
            <ac:spMk id="15" creationId="{A8384FB5-9ADC-4DDC-881B-597D56F5B15D}"/>
          </ac:spMkLst>
        </pc:spChg>
        <pc:spChg chg="add">
          <ac:chgData name="TRUNG TIN NGUYEN" userId="f49ba8017368b1d5" providerId="LiveId" clId="{B29F8524-1486-4D20-93B1-C204B42A5472}" dt="2024-12-08T14:44:50.217" v="4641" actId="26606"/>
          <ac:spMkLst>
            <pc:docMk/>
            <pc:sldMk cId="1320740621" sldId="297"/>
            <ac:spMk id="17" creationId="{91E5A9A7-95C6-4F4F-B00E-C82E07FE62EF}"/>
          </ac:spMkLst>
        </pc:spChg>
        <pc:spChg chg="add">
          <ac:chgData name="TRUNG TIN NGUYEN" userId="f49ba8017368b1d5" providerId="LiveId" clId="{B29F8524-1486-4D20-93B1-C204B42A5472}" dt="2024-12-08T14:44:50.217" v="4641" actId="26606"/>
          <ac:spMkLst>
            <pc:docMk/>
            <pc:sldMk cId="1320740621" sldId="297"/>
            <ac:spMk id="19" creationId="{D07DD2DE-F619-49DD-B5E7-03A290FF4ED1}"/>
          </ac:spMkLst>
        </pc:spChg>
        <pc:spChg chg="add">
          <ac:chgData name="TRUNG TIN NGUYEN" userId="f49ba8017368b1d5" providerId="LiveId" clId="{B29F8524-1486-4D20-93B1-C204B42A5472}" dt="2024-12-08T14:44:50.217" v="4641" actId="26606"/>
          <ac:spMkLst>
            <pc:docMk/>
            <pc:sldMk cId="1320740621" sldId="297"/>
            <ac:spMk id="21" creationId="{85149191-5F60-4A28-AAFF-039F96B0F3EC}"/>
          </ac:spMkLst>
        </pc:spChg>
        <pc:spChg chg="add">
          <ac:chgData name="TRUNG TIN NGUYEN" userId="f49ba8017368b1d5" providerId="LiveId" clId="{B29F8524-1486-4D20-93B1-C204B42A5472}" dt="2024-12-08T14:44:50.217" v="4641" actId="26606"/>
          <ac:spMkLst>
            <pc:docMk/>
            <pc:sldMk cId="1320740621" sldId="297"/>
            <ac:spMk id="23" creationId="{F8260ED5-17F7-4158-B241-D51DD4CF1B7E}"/>
          </ac:spMkLst>
        </pc:spChg>
        <pc:picChg chg="add mod">
          <ac:chgData name="TRUNG TIN NGUYEN" userId="f49ba8017368b1d5" providerId="LiveId" clId="{B29F8524-1486-4D20-93B1-C204B42A5472}" dt="2024-12-06T09:48:51.068" v="2736" actId="962"/>
          <ac:picMkLst>
            <pc:docMk/>
            <pc:sldMk cId="1320740621" sldId="297"/>
            <ac:picMk id="4" creationId="{94E0132A-8064-B65E-05F2-17C03B499B63}"/>
          </ac:picMkLst>
        </pc:picChg>
        <pc:picChg chg="mod">
          <ac:chgData name="TRUNG TIN NGUYEN" userId="f49ba8017368b1d5" providerId="LiveId" clId="{B29F8524-1486-4D20-93B1-C204B42A5472}" dt="2024-12-08T14:44:50.217" v="4641" actId="26606"/>
          <ac:picMkLst>
            <pc:docMk/>
            <pc:sldMk cId="1320740621" sldId="297"/>
            <ac:picMk id="10" creationId="{99C87BCF-BC27-D427-8A94-AF6E71D19440}"/>
          </ac:picMkLst>
        </pc:picChg>
      </pc:sldChg>
      <pc:sldChg chg="addSp delSp modSp add mod setBg">
        <pc:chgData name="TRUNG TIN NGUYEN" userId="f49ba8017368b1d5" providerId="LiveId" clId="{B29F8524-1486-4D20-93B1-C204B42A5472}" dt="2024-12-08T14:44:52.451" v="4642" actId="26606"/>
        <pc:sldMkLst>
          <pc:docMk/>
          <pc:sldMk cId="614588956" sldId="298"/>
        </pc:sldMkLst>
        <pc:spChg chg="mod">
          <ac:chgData name="TRUNG TIN NGUYEN" userId="f49ba8017368b1d5" providerId="LiveId" clId="{B29F8524-1486-4D20-93B1-C204B42A5472}" dt="2024-12-08T14:44:52.451" v="4642" actId="26606"/>
          <ac:spMkLst>
            <pc:docMk/>
            <pc:sldMk cId="614588956" sldId="298"/>
            <ac:spMk id="2" creationId="{028BE32A-5105-CC08-5320-5F1BF8207924}"/>
          </ac:spMkLst>
        </pc:spChg>
        <pc:spChg chg="add del">
          <ac:chgData name="TRUNG TIN NGUYEN" userId="f49ba8017368b1d5" providerId="LiveId" clId="{B29F8524-1486-4D20-93B1-C204B42A5472}" dt="2024-12-06T09:49:17.627" v="2740"/>
          <ac:spMkLst>
            <pc:docMk/>
            <pc:sldMk cId="614588956" sldId="298"/>
            <ac:spMk id="3" creationId="{C6FC299F-B9AC-7C5E-77CC-99AB8387803D}"/>
          </ac:spMkLst>
        </pc:spChg>
        <pc:spChg chg="add del">
          <ac:chgData name="TRUNG TIN NGUYEN" userId="f49ba8017368b1d5" providerId="LiveId" clId="{B29F8524-1486-4D20-93B1-C204B42A5472}" dt="2024-12-08T14:44:52.451" v="4642" actId="26606"/>
          <ac:spMkLst>
            <pc:docMk/>
            <pc:sldMk cId="614588956" sldId="298"/>
            <ac:spMk id="10" creationId="{D12DDE76-C203-4047-9998-63900085B5E8}"/>
          </ac:spMkLst>
        </pc:spChg>
        <pc:spChg chg="add">
          <ac:chgData name="TRUNG TIN NGUYEN" userId="f49ba8017368b1d5" providerId="LiveId" clId="{B29F8524-1486-4D20-93B1-C204B42A5472}" dt="2024-12-08T14:44:52.451" v="4642" actId="26606"/>
          <ac:spMkLst>
            <pc:docMk/>
            <pc:sldMk cId="614588956" sldId="298"/>
            <ac:spMk id="15" creationId="{A8384FB5-9ADC-4DDC-881B-597D56F5B15D}"/>
          </ac:spMkLst>
        </pc:spChg>
        <pc:spChg chg="add">
          <ac:chgData name="TRUNG TIN NGUYEN" userId="f49ba8017368b1d5" providerId="LiveId" clId="{B29F8524-1486-4D20-93B1-C204B42A5472}" dt="2024-12-08T14:44:52.451" v="4642" actId="26606"/>
          <ac:spMkLst>
            <pc:docMk/>
            <pc:sldMk cId="614588956" sldId="298"/>
            <ac:spMk id="17" creationId="{91E5A9A7-95C6-4F4F-B00E-C82E07FE62EF}"/>
          </ac:spMkLst>
        </pc:spChg>
        <pc:spChg chg="add">
          <ac:chgData name="TRUNG TIN NGUYEN" userId="f49ba8017368b1d5" providerId="LiveId" clId="{B29F8524-1486-4D20-93B1-C204B42A5472}" dt="2024-12-08T14:44:52.451" v="4642" actId="26606"/>
          <ac:spMkLst>
            <pc:docMk/>
            <pc:sldMk cId="614588956" sldId="298"/>
            <ac:spMk id="19" creationId="{D07DD2DE-F619-49DD-B5E7-03A290FF4ED1}"/>
          </ac:spMkLst>
        </pc:spChg>
        <pc:spChg chg="add">
          <ac:chgData name="TRUNG TIN NGUYEN" userId="f49ba8017368b1d5" providerId="LiveId" clId="{B29F8524-1486-4D20-93B1-C204B42A5472}" dt="2024-12-08T14:44:52.451" v="4642" actId="26606"/>
          <ac:spMkLst>
            <pc:docMk/>
            <pc:sldMk cId="614588956" sldId="298"/>
            <ac:spMk id="21" creationId="{85149191-5F60-4A28-AAFF-039F96B0F3EC}"/>
          </ac:spMkLst>
        </pc:spChg>
        <pc:spChg chg="add">
          <ac:chgData name="TRUNG TIN NGUYEN" userId="f49ba8017368b1d5" providerId="LiveId" clId="{B29F8524-1486-4D20-93B1-C204B42A5472}" dt="2024-12-08T14:44:52.451" v="4642" actId="26606"/>
          <ac:spMkLst>
            <pc:docMk/>
            <pc:sldMk cId="614588956" sldId="298"/>
            <ac:spMk id="23" creationId="{F8260ED5-17F7-4158-B241-D51DD4CF1B7E}"/>
          </ac:spMkLst>
        </pc:spChg>
        <pc:picChg chg="add mod">
          <ac:chgData name="TRUNG TIN NGUYEN" userId="f49ba8017368b1d5" providerId="LiveId" clId="{B29F8524-1486-4D20-93B1-C204B42A5472}" dt="2024-12-06T09:49:10.861" v="2738"/>
          <ac:picMkLst>
            <pc:docMk/>
            <pc:sldMk cId="614588956" sldId="298"/>
            <ac:picMk id="4" creationId="{62818938-C628-E370-557D-ECC2B5F442A9}"/>
          </ac:picMkLst>
        </pc:picChg>
        <pc:picChg chg="add mod">
          <ac:chgData name="TRUNG TIN NGUYEN" userId="f49ba8017368b1d5" providerId="LiveId" clId="{B29F8524-1486-4D20-93B1-C204B42A5472}" dt="2024-12-08T14:44:52.451" v="4642" actId="26606"/>
          <ac:picMkLst>
            <pc:docMk/>
            <pc:sldMk cId="614588956" sldId="298"/>
            <ac:picMk id="5" creationId="{7508B4D9-F7D3-7709-E9CA-871FF0027114}"/>
          </ac:picMkLst>
        </pc:picChg>
      </pc:sldChg>
      <pc:sldChg chg="addSp delSp modSp add mod setBg">
        <pc:chgData name="TRUNG TIN NGUYEN" userId="f49ba8017368b1d5" providerId="LiveId" clId="{B29F8524-1486-4D20-93B1-C204B42A5472}" dt="2024-12-08T14:44:54.684" v="4643" actId="26606"/>
        <pc:sldMkLst>
          <pc:docMk/>
          <pc:sldMk cId="1035435539" sldId="299"/>
        </pc:sldMkLst>
        <pc:spChg chg="mod">
          <ac:chgData name="TRUNG TIN NGUYEN" userId="f49ba8017368b1d5" providerId="LiveId" clId="{B29F8524-1486-4D20-93B1-C204B42A5472}" dt="2024-12-08T14:44:54.684" v="4643" actId="26606"/>
          <ac:spMkLst>
            <pc:docMk/>
            <pc:sldMk cId="1035435539" sldId="299"/>
            <ac:spMk id="2" creationId="{028BE32A-5105-CC08-5320-5F1BF8207924}"/>
          </ac:spMkLst>
        </pc:spChg>
        <pc:spChg chg="del">
          <ac:chgData name="TRUNG TIN NGUYEN" userId="f49ba8017368b1d5" providerId="LiveId" clId="{B29F8524-1486-4D20-93B1-C204B42A5472}" dt="2024-12-06T09:49:41.312" v="2744"/>
          <ac:spMkLst>
            <pc:docMk/>
            <pc:sldMk cId="1035435539" sldId="299"/>
            <ac:spMk id="3" creationId="{C6FC299F-B9AC-7C5E-77CC-99AB8387803D}"/>
          </ac:spMkLst>
        </pc:spChg>
        <pc:spChg chg="add del">
          <ac:chgData name="TRUNG TIN NGUYEN" userId="f49ba8017368b1d5" providerId="LiveId" clId="{B29F8524-1486-4D20-93B1-C204B42A5472}" dt="2024-12-08T14:44:54.684" v="4643" actId="26606"/>
          <ac:spMkLst>
            <pc:docMk/>
            <pc:sldMk cId="1035435539" sldId="299"/>
            <ac:spMk id="9" creationId="{D12DDE76-C203-4047-9998-63900085B5E8}"/>
          </ac:spMkLst>
        </pc:spChg>
        <pc:spChg chg="add">
          <ac:chgData name="TRUNG TIN NGUYEN" userId="f49ba8017368b1d5" providerId="LiveId" clId="{B29F8524-1486-4D20-93B1-C204B42A5472}" dt="2024-12-08T14:44:54.684" v="4643" actId="26606"/>
          <ac:spMkLst>
            <pc:docMk/>
            <pc:sldMk cId="1035435539" sldId="299"/>
            <ac:spMk id="14" creationId="{A8384FB5-9ADC-4DDC-881B-597D56F5B15D}"/>
          </ac:spMkLst>
        </pc:spChg>
        <pc:spChg chg="add">
          <ac:chgData name="TRUNG TIN NGUYEN" userId="f49ba8017368b1d5" providerId="LiveId" clId="{B29F8524-1486-4D20-93B1-C204B42A5472}" dt="2024-12-08T14:44:54.684" v="4643" actId="26606"/>
          <ac:spMkLst>
            <pc:docMk/>
            <pc:sldMk cId="1035435539" sldId="299"/>
            <ac:spMk id="16" creationId="{91E5A9A7-95C6-4F4F-B00E-C82E07FE62EF}"/>
          </ac:spMkLst>
        </pc:spChg>
        <pc:spChg chg="add">
          <ac:chgData name="TRUNG TIN NGUYEN" userId="f49ba8017368b1d5" providerId="LiveId" clId="{B29F8524-1486-4D20-93B1-C204B42A5472}" dt="2024-12-08T14:44:54.684" v="4643" actId="26606"/>
          <ac:spMkLst>
            <pc:docMk/>
            <pc:sldMk cId="1035435539" sldId="299"/>
            <ac:spMk id="18" creationId="{D07DD2DE-F619-49DD-B5E7-03A290FF4ED1}"/>
          </ac:spMkLst>
        </pc:spChg>
        <pc:spChg chg="add">
          <ac:chgData name="TRUNG TIN NGUYEN" userId="f49ba8017368b1d5" providerId="LiveId" clId="{B29F8524-1486-4D20-93B1-C204B42A5472}" dt="2024-12-08T14:44:54.684" v="4643" actId="26606"/>
          <ac:spMkLst>
            <pc:docMk/>
            <pc:sldMk cId="1035435539" sldId="299"/>
            <ac:spMk id="20" creationId="{85149191-5F60-4A28-AAFF-039F96B0F3EC}"/>
          </ac:spMkLst>
        </pc:spChg>
        <pc:spChg chg="add">
          <ac:chgData name="TRUNG TIN NGUYEN" userId="f49ba8017368b1d5" providerId="LiveId" clId="{B29F8524-1486-4D20-93B1-C204B42A5472}" dt="2024-12-08T14:44:54.684" v="4643" actId="26606"/>
          <ac:spMkLst>
            <pc:docMk/>
            <pc:sldMk cId="1035435539" sldId="299"/>
            <ac:spMk id="22" creationId="{F8260ED5-17F7-4158-B241-D51DD4CF1B7E}"/>
          </ac:spMkLst>
        </pc:spChg>
        <pc:picChg chg="add mod">
          <ac:chgData name="TRUNG TIN NGUYEN" userId="f49ba8017368b1d5" providerId="LiveId" clId="{B29F8524-1486-4D20-93B1-C204B42A5472}" dt="2024-12-08T14:44:54.684" v="4643" actId="26606"/>
          <ac:picMkLst>
            <pc:docMk/>
            <pc:sldMk cId="1035435539" sldId="299"/>
            <ac:picMk id="4" creationId="{2664BD83-8F3C-E35F-6069-0ED6D574AD07}"/>
          </ac:picMkLst>
        </pc:picChg>
      </pc:sldChg>
      <pc:sldChg chg="addSp delSp modSp new del mod modClrScheme chgLayout">
        <pc:chgData name="TRUNG TIN NGUYEN" userId="f49ba8017368b1d5" providerId="LiveId" clId="{B29F8524-1486-4D20-93B1-C204B42A5472}" dt="2024-12-06T09:56:22.591" v="2833" actId="47"/>
        <pc:sldMkLst>
          <pc:docMk/>
          <pc:sldMk cId="2858283164" sldId="300"/>
        </pc:sldMkLst>
        <pc:spChg chg="del mod ord">
          <ac:chgData name="TRUNG TIN NGUYEN" userId="f49ba8017368b1d5" providerId="LiveId" clId="{B29F8524-1486-4D20-93B1-C204B42A5472}" dt="2024-12-06T09:56:16.107" v="2832" actId="700"/>
          <ac:spMkLst>
            <pc:docMk/>
            <pc:sldMk cId="2858283164" sldId="300"/>
            <ac:spMk id="2" creationId="{6A32A7FD-322F-84DC-E155-3E38CABAD47E}"/>
          </ac:spMkLst>
        </pc:spChg>
        <pc:spChg chg="del mod ord">
          <ac:chgData name="TRUNG TIN NGUYEN" userId="f49ba8017368b1d5" providerId="LiveId" clId="{B29F8524-1486-4D20-93B1-C204B42A5472}" dt="2024-12-06T09:56:16.107" v="2832" actId="700"/>
          <ac:spMkLst>
            <pc:docMk/>
            <pc:sldMk cId="2858283164" sldId="300"/>
            <ac:spMk id="3" creationId="{4658C4F2-F21D-2516-B23B-1C151FE4341D}"/>
          </ac:spMkLst>
        </pc:spChg>
        <pc:spChg chg="add mod ord">
          <ac:chgData name="TRUNG TIN NGUYEN" userId="f49ba8017368b1d5" providerId="LiveId" clId="{B29F8524-1486-4D20-93B1-C204B42A5472}" dt="2024-12-06T09:56:16.107" v="2832" actId="700"/>
          <ac:spMkLst>
            <pc:docMk/>
            <pc:sldMk cId="2858283164" sldId="300"/>
            <ac:spMk id="4" creationId="{1B00E03B-AF80-8A65-E022-2740A1BDDA6F}"/>
          </ac:spMkLst>
        </pc:spChg>
        <pc:spChg chg="add mod ord">
          <ac:chgData name="TRUNG TIN NGUYEN" userId="f49ba8017368b1d5" providerId="LiveId" clId="{B29F8524-1486-4D20-93B1-C204B42A5472}" dt="2024-12-06T09:56:16.107" v="2832" actId="700"/>
          <ac:spMkLst>
            <pc:docMk/>
            <pc:sldMk cId="2858283164" sldId="300"/>
            <ac:spMk id="5" creationId="{51E64222-EAD2-26DD-2B79-258CA80F9CB0}"/>
          </ac:spMkLst>
        </pc:spChg>
        <pc:spChg chg="add mod ord">
          <ac:chgData name="TRUNG TIN NGUYEN" userId="f49ba8017368b1d5" providerId="LiveId" clId="{B29F8524-1486-4D20-93B1-C204B42A5472}" dt="2024-12-06T09:56:16.107" v="2832" actId="700"/>
          <ac:spMkLst>
            <pc:docMk/>
            <pc:sldMk cId="2858283164" sldId="300"/>
            <ac:spMk id="6" creationId="{F236E1A6-64BF-7250-A887-132FD24F54B3}"/>
          </ac:spMkLst>
        </pc:spChg>
      </pc:sldChg>
      <pc:sldChg chg="modSp add mod">
        <pc:chgData name="TRUNG TIN NGUYEN" userId="f49ba8017368b1d5" providerId="LiveId" clId="{B29F8524-1486-4D20-93B1-C204B42A5472}" dt="2024-12-06T10:03:32.310" v="2841" actId="11"/>
        <pc:sldMkLst>
          <pc:docMk/>
          <pc:sldMk cId="102064925" sldId="303"/>
        </pc:sldMkLst>
        <pc:spChg chg="mod">
          <ac:chgData name="TRUNG TIN NGUYEN" userId="f49ba8017368b1d5" providerId="LiveId" clId="{B29F8524-1486-4D20-93B1-C204B42A5472}" dt="2024-12-06T10:03:32.310" v="2841" actId="11"/>
          <ac:spMkLst>
            <pc:docMk/>
            <pc:sldMk cId="102064925" sldId="303"/>
            <ac:spMk id="3" creationId="{D5FBEF79-83D5-1012-2DA6-716C0FE86325}"/>
          </ac:spMkLst>
        </pc:spChg>
      </pc:sldChg>
      <pc:sldChg chg="addSp delSp mod modNotesTx">
        <pc:chgData name="TRUNG TIN NGUYEN" userId="f49ba8017368b1d5" providerId="LiveId" clId="{B29F8524-1486-4D20-93B1-C204B42A5472}" dt="2024-12-10T15:13:45.861" v="8864" actId="20577"/>
        <pc:sldMkLst>
          <pc:docMk/>
          <pc:sldMk cId="191600421" sldId="304"/>
        </pc:sldMkLst>
        <pc:spChg chg="add del">
          <ac:chgData name="TRUNG TIN NGUYEN" userId="f49ba8017368b1d5" providerId="LiveId" clId="{B29F8524-1486-4D20-93B1-C204B42A5472}" dt="2024-12-08T14:29:39.886" v="2963" actId="22"/>
          <ac:spMkLst>
            <pc:docMk/>
            <pc:sldMk cId="191600421" sldId="304"/>
            <ac:spMk id="4" creationId="{FD0FC5B4-F9CE-9AAB-943F-F103AEC2EF0C}"/>
          </ac:spMkLst>
        </pc:spChg>
      </pc:sldChg>
      <pc:sldChg chg="addSp delSp modSp add mod">
        <pc:chgData name="TRUNG TIN NGUYEN" userId="f49ba8017368b1d5" providerId="LiveId" clId="{B29F8524-1486-4D20-93B1-C204B42A5472}" dt="2024-12-08T14:59:49.334" v="4978" actId="20577"/>
        <pc:sldMkLst>
          <pc:docMk/>
          <pc:sldMk cId="21577337" sldId="306"/>
        </pc:sldMkLst>
        <pc:spChg chg="mod">
          <ac:chgData name="TRUNG TIN NGUYEN" userId="f49ba8017368b1d5" providerId="LiveId" clId="{B29F8524-1486-4D20-93B1-C204B42A5472}" dt="2024-12-08T14:59:49.334" v="4978" actId="20577"/>
          <ac:spMkLst>
            <pc:docMk/>
            <pc:sldMk cId="21577337" sldId="306"/>
            <ac:spMk id="2" creationId="{673B9C04-88C5-1DE6-732F-CB810E99496C}"/>
          </ac:spMkLst>
        </pc:spChg>
        <pc:spChg chg="add mod">
          <ac:chgData name="TRUNG TIN NGUYEN" userId="f49ba8017368b1d5" providerId="LiveId" clId="{B29F8524-1486-4D20-93B1-C204B42A5472}" dt="2024-12-08T14:33:20.315" v="3262" actId="20577"/>
          <ac:spMkLst>
            <pc:docMk/>
            <pc:sldMk cId="21577337" sldId="306"/>
            <ac:spMk id="3" creationId="{3B61FFFC-A2C4-E267-4697-4010FB1D4E8A}"/>
          </ac:spMkLst>
        </pc:spChg>
        <pc:picChg chg="del">
          <ac:chgData name="TRUNG TIN NGUYEN" userId="f49ba8017368b1d5" providerId="LiveId" clId="{B29F8524-1486-4D20-93B1-C204B42A5472}" dt="2024-12-08T14:30:23.448" v="2971" actId="478"/>
          <ac:picMkLst>
            <pc:docMk/>
            <pc:sldMk cId="21577337" sldId="306"/>
            <ac:picMk id="1026" creationId="{B0FD68B5-8EF4-1AFE-1332-5A87CF84201B}"/>
          </ac:picMkLst>
        </pc:picChg>
      </pc:sldChg>
      <pc:sldChg chg="add del">
        <pc:chgData name="TRUNG TIN NGUYEN" userId="f49ba8017368b1d5" providerId="LiveId" clId="{B29F8524-1486-4D20-93B1-C204B42A5472}" dt="2024-12-08T14:29:59.229" v="2966"/>
        <pc:sldMkLst>
          <pc:docMk/>
          <pc:sldMk cId="700656075" sldId="307"/>
        </pc:sldMkLst>
      </pc:sldChg>
      <pc:sldChg chg="modSp add mod">
        <pc:chgData name="TRUNG TIN NGUYEN" userId="f49ba8017368b1d5" providerId="LiveId" clId="{B29F8524-1486-4D20-93B1-C204B42A5472}" dt="2024-12-10T15:14:19.467" v="8865" actId="20577"/>
        <pc:sldMkLst>
          <pc:docMk/>
          <pc:sldMk cId="1555866767" sldId="307"/>
        </pc:sldMkLst>
        <pc:spChg chg="mod">
          <ac:chgData name="TRUNG TIN NGUYEN" userId="f49ba8017368b1d5" providerId="LiveId" clId="{B29F8524-1486-4D20-93B1-C204B42A5472}" dt="2024-12-08T14:59:43.415" v="4975" actId="20577"/>
          <ac:spMkLst>
            <pc:docMk/>
            <pc:sldMk cId="1555866767" sldId="307"/>
            <ac:spMk id="2" creationId="{673B9C04-88C5-1DE6-732F-CB810E99496C}"/>
          </ac:spMkLst>
        </pc:spChg>
        <pc:spChg chg="mod">
          <ac:chgData name="TRUNG TIN NGUYEN" userId="f49ba8017368b1d5" providerId="LiveId" clId="{B29F8524-1486-4D20-93B1-C204B42A5472}" dt="2024-12-10T15:14:19.467" v="8865" actId="20577"/>
          <ac:spMkLst>
            <pc:docMk/>
            <pc:sldMk cId="1555866767" sldId="307"/>
            <ac:spMk id="3" creationId="{3B61FFFC-A2C4-E267-4697-4010FB1D4E8A}"/>
          </ac:spMkLst>
        </pc:spChg>
      </pc:sldChg>
      <pc:sldChg chg="addSp delSp modSp add mod">
        <pc:chgData name="TRUNG TIN NGUYEN" userId="f49ba8017368b1d5" providerId="LiveId" clId="{B29F8524-1486-4D20-93B1-C204B42A5472}" dt="2024-12-08T14:59:39.989" v="4974" actId="20577"/>
        <pc:sldMkLst>
          <pc:docMk/>
          <pc:sldMk cId="4118970747" sldId="308"/>
        </pc:sldMkLst>
        <pc:spChg chg="mod">
          <ac:chgData name="TRUNG TIN NGUYEN" userId="f49ba8017368b1d5" providerId="LiveId" clId="{B29F8524-1486-4D20-93B1-C204B42A5472}" dt="2024-12-08T14:59:39.989" v="4974" actId="20577"/>
          <ac:spMkLst>
            <pc:docMk/>
            <pc:sldMk cId="4118970747" sldId="308"/>
            <ac:spMk id="2" creationId="{673B9C04-88C5-1DE6-732F-CB810E99496C}"/>
          </ac:spMkLst>
        </pc:spChg>
        <pc:spChg chg="mod">
          <ac:chgData name="TRUNG TIN NGUYEN" userId="f49ba8017368b1d5" providerId="LiveId" clId="{B29F8524-1486-4D20-93B1-C204B42A5472}" dt="2024-12-08T14:35:42.577" v="3461" actId="20577"/>
          <ac:spMkLst>
            <pc:docMk/>
            <pc:sldMk cId="4118970747" sldId="308"/>
            <ac:spMk id="3" creationId="{3B61FFFC-A2C4-E267-4697-4010FB1D4E8A}"/>
          </ac:spMkLst>
        </pc:spChg>
        <pc:spChg chg="add del">
          <ac:chgData name="TRUNG TIN NGUYEN" userId="f49ba8017368b1d5" providerId="LiveId" clId="{B29F8524-1486-4D20-93B1-C204B42A5472}" dt="2024-12-08T14:35:51.372" v="3463" actId="22"/>
          <ac:spMkLst>
            <pc:docMk/>
            <pc:sldMk cId="4118970747" sldId="308"/>
            <ac:spMk id="5" creationId="{D0091262-8AD6-7FDE-62BB-4BD27C271F4C}"/>
          </ac:spMkLst>
        </pc:spChg>
      </pc:sldChg>
      <pc:sldChg chg="modSp add mod">
        <pc:chgData name="TRUNG TIN NGUYEN" userId="f49ba8017368b1d5" providerId="LiveId" clId="{B29F8524-1486-4D20-93B1-C204B42A5472}" dt="2024-12-08T14:59:36.351" v="4973" actId="20577"/>
        <pc:sldMkLst>
          <pc:docMk/>
          <pc:sldMk cId="3423442214" sldId="309"/>
        </pc:sldMkLst>
        <pc:spChg chg="mod">
          <ac:chgData name="TRUNG TIN NGUYEN" userId="f49ba8017368b1d5" providerId="LiveId" clId="{B29F8524-1486-4D20-93B1-C204B42A5472}" dt="2024-12-08T14:59:36.351" v="4973" actId="20577"/>
          <ac:spMkLst>
            <pc:docMk/>
            <pc:sldMk cId="3423442214" sldId="309"/>
            <ac:spMk id="2" creationId="{673B9C04-88C5-1DE6-732F-CB810E99496C}"/>
          </ac:spMkLst>
        </pc:spChg>
        <pc:spChg chg="mod">
          <ac:chgData name="TRUNG TIN NGUYEN" userId="f49ba8017368b1d5" providerId="LiveId" clId="{B29F8524-1486-4D20-93B1-C204B42A5472}" dt="2024-12-08T14:39:12.113" v="4164" actId="20577"/>
          <ac:spMkLst>
            <pc:docMk/>
            <pc:sldMk cId="3423442214" sldId="309"/>
            <ac:spMk id="3" creationId="{3B61FFFC-A2C4-E267-4697-4010FB1D4E8A}"/>
          </ac:spMkLst>
        </pc:spChg>
      </pc:sldChg>
      <pc:sldChg chg="modSp add mod">
        <pc:chgData name="TRUNG TIN NGUYEN" userId="f49ba8017368b1d5" providerId="LiveId" clId="{B29F8524-1486-4D20-93B1-C204B42A5472}" dt="2024-12-08T14:59:31.391" v="4972" actId="20577"/>
        <pc:sldMkLst>
          <pc:docMk/>
          <pc:sldMk cId="4119836905" sldId="310"/>
        </pc:sldMkLst>
        <pc:spChg chg="mod">
          <ac:chgData name="TRUNG TIN NGUYEN" userId="f49ba8017368b1d5" providerId="LiveId" clId="{B29F8524-1486-4D20-93B1-C204B42A5472}" dt="2024-12-08T14:59:31.391" v="4972" actId="20577"/>
          <ac:spMkLst>
            <pc:docMk/>
            <pc:sldMk cId="4119836905" sldId="310"/>
            <ac:spMk id="2" creationId="{673B9C04-88C5-1DE6-732F-CB810E99496C}"/>
          </ac:spMkLst>
        </pc:spChg>
        <pc:spChg chg="mod">
          <ac:chgData name="TRUNG TIN NGUYEN" userId="f49ba8017368b1d5" providerId="LiveId" clId="{B29F8524-1486-4D20-93B1-C204B42A5472}" dt="2024-12-08T14:41:00.517" v="4561" actId="20577"/>
          <ac:spMkLst>
            <pc:docMk/>
            <pc:sldMk cId="4119836905" sldId="310"/>
            <ac:spMk id="3" creationId="{3B61FFFC-A2C4-E267-4697-4010FB1D4E8A}"/>
          </ac:spMkLst>
        </pc:spChg>
      </pc:sldChg>
      <pc:sldChg chg="addSp delSp modSp add mod setBg modClrScheme chgLayout">
        <pc:chgData name="TRUNG TIN NGUYEN" userId="f49ba8017368b1d5" providerId="LiveId" clId="{B29F8524-1486-4D20-93B1-C204B42A5472}" dt="2024-12-08T14:59:24.476" v="4969" actId="20577"/>
        <pc:sldMkLst>
          <pc:docMk/>
          <pc:sldMk cId="3623885621" sldId="311"/>
        </pc:sldMkLst>
        <pc:spChg chg="mod ord">
          <ac:chgData name="TRUNG TIN NGUYEN" userId="f49ba8017368b1d5" providerId="LiveId" clId="{B29F8524-1486-4D20-93B1-C204B42A5472}" dt="2024-12-08T14:59:24.476" v="4969" actId="20577"/>
          <ac:spMkLst>
            <pc:docMk/>
            <pc:sldMk cId="3623885621" sldId="311"/>
            <ac:spMk id="2" creationId="{673B9C04-88C5-1DE6-732F-CB810E99496C}"/>
          </ac:spMkLst>
        </pc:spChg>
        <pc:spChg chg="add del mod ord">
          <ac:chgData name="TRUNG TIN NGUYEN" userId="f49ba8017368b1d5" providerId="LiveId" clId="{B29F8524-1486-4D20-93B1-C204B42A5472}" dt="2024-12-08T14:43:36.745" v="4632"/>
          <ac:spMkLst>
            <pc:docMk/>
            <pc:sldMk cId="3623885621" sldId="311"/>
            <ac:spMk id="3" creationId="{3B61FFFC-A2C4-E267-4697-4010FB1D4E8A}"/>
          </ac:spMkLst>
        </pc:spChg>
        <pc:spChg chg="add del mod ord">
          <ac:chgData name="TRUNG TIN NGUYEN" userId="f49ba8017368b1d5" providerId="LiveId" clId="{B29F8524-1486-4D20-93B1-C204B42A5472}" dt="2024-12-08T14:43:34.271" v="4630" actId="700"/>
          <ac:spMkLst>
            <pc:docMk/>
            <pc:sldMk cId="3623885621" sldId="311"/>
            <ac:spMk id="4" creationId="{ACA6B37A-C213-0488-9C5E-A7330C6B5F85}"/>
          </ac:spMkLst>
        </pc:spChg>
        <pc:spChg chg="add del mod ord">
          <ac:chgData name="TRUNG TIN NGUYEN" userId="f49ba8017368b1d5" providerId="LiveId" clId="{B29F8524-1486-4D20-93B1-C204B42A5472}" dt="2024-12-08T14:43:34.271" v="4630" actId="700"/>
          <ac:spMkLst>
            <pc:docMk/>
            <pc:sldMk cId="3623885621" sldId="311"/>
            <ac:spMk id="5" creationId="{EEEB065E-D48A-2D50-C957-884926F4343A}"/>
          </ac:spMkLst>
        </pc:spChg>
        <pc:spChg chg="add del mod ord">
          <ac:chgData name="TRUNG TIN NGUYEN" userId="f49ba8017368b1d5" providerId="LiveId" clId="{B29F8524-1486-4D20-93B1-C204B42A5472}" dt="2024-12-08T14:43:34.271" v="4630" actId="700"/>
          <ac:spMkLst>
            <pc:docMk/>
            <pc:sldMk cId="3623885621" sldId="311"/>
            <ac:spMk id="6" creationId="{CC0111AF-6C1F-0C26-09FA-34EE6AC48A6F}"/>
          </ac:spMkLst>
        </pc:spChg>
        <pc:spChg chg="add del mod">
          <ac:chgData name="TRUNG TIN NGUYEN" userId="f49ba8017368b1d5" providerId="LiveId" clId="{B29F8524-1486-4D20-93B1-C204B42A5472}" dt="2024-12-08T14:46:08.822" v="4661" actId="478"/>
          <ac:spMkLst>
            <pc:docMk/>
            <pc:sldMk cId="3623885621" sldId="311"/>
            <ac:spMk id="10" creationId="{CF6339FD-A53C-1A91-C7D7-4E3DFAF7D1F2}"/>
          </ac:spMkLst>
        </pc:spChg>
        <pc:spChg chg="add del">
          <ac:chgData name="TRUNG TIN NGUYEN" userId="f49ba8017368b1d5" providerId="LiveId" clId="{B29F8524-1486-4D20-93B1-C204B42A5472}" dt="2024-12-08T14:44:04.007" v="4636" actId="26606"/>
          <ac:spMkLst>
            <pc:docMk/>
            <pc:sldMk cId="3623885621" sldId="311"/>
            <ac:spMk id="14" creationId="{5105D448-4A6C-48A3-8C3C-71AF58F3E506}"/>
          </ac:spMkLst>
        </pc:spChg>
        <pc:spChg chg="add del">
          <ac:chgData name="TRUNG TIN NGUYEN" userId="f49ba8017368b1d5" providerId="LiveId" clId="{B29F8524-1486-4D20-93B1-C204B42A5472}" dt="2024-12-08T14:44:04.007" v="4636" actId="26606"/>
          <ac:spMkLst>
            <pc:docMk/>
            <pc:sldMk cId="3623885621" sldId="311"/>
            <ac:spMk id="16" creationId="{4025579F-C5D8-43BE-AF84-3E66A482C567}"/>
          </ac:spMkLst>
        </pc:spChg>
        <pc:spChg chg="add del">
          <ac:chgData name="TRUNG TIN NGUYEN" userId="f49ba8017368b1d5" providerId="LiveId" clId="{B29F8524-1486-4D20-93B1-C204B42A5472}" dt="2024-12-08T14:44:03.952" v="4635" actId="26606"/>
          <ac:spMkLst>
            <pc:docMk/>
            <pc:sldMk cId="3623885621" sldId="311"/>
            <ac:spMk id="21" creationId="{A8384FB5-9ADC-4DDC-881B-597D56F5B15D}"/>
          </ac:spMkLst>
        </pc:spChg>
        <pc:spChg chg="add del">
          <ac:chgData name="TRUNG TIN NGUYEN" userId="f49ba8017368b1d5" providerId="LiveId" clId="{B29F8524-1486-4D20-93B1-C204B42A5472}" dt="2024-12-08T14:44:03.952" v="4635" actId="26606"/>
          <ac:spMkLst>
            <pc:docMk/>
            <pc:sldMk cId="3623885621" sldId="311"/>
            <ac:spMk id="23" creationId="{91E5A9A7-95C6-4F4F-B00E-C82E07FE62EF}"/>
          </ac:spMkLst>
        </pc:spChg>
        <pc:spChg chg="add del">
          <ac:chgData name="TRUNG TIN NGUYEN" userId="f49ba8017368b1d5" providerId="LiveId" clId="{B29F8524-1486-4D20-93B1-C204B42A5472}" dt="2024-12-08T14:44:03.952" v="4635" actId="26606"/>
          <ac:spMkLst>
            <pc:docMk/>
            <pc:sldMk cId="3623885621" sldId="311"/>
            <ac:spMk id="25" creationId="{D07DD2DE-F619-49DD-B5E7-03A290FF4ED1}"/>
          </ac:spMkLst>
        </pc:spChg>
        <pc:spChg chg="add del">
          <ac:chgData name="TRUNG TIN NGUYEN" userId="f49ba8017368b1d5" providerId="LiveId" clId="{B29F8524-1486-4D20-93B1-C204B42A5472}" dt="2024-12-08T14:44:03.952" v="4635" actId="26606"/>
          <ac:spMkLst>
            <pc:docMk/>
            <pc:sldMk cId="3623885621" sldId="311"/>
            <ac:spMk id="27" creationId="{85149191-5F60-4A28-AAFF-039F96B0F3EC}"/>
          </ac:spMkLst>
        </pc:spChg>
        <pc:spChg chg="add del">
          <ac:chgData name="TRUNG TIN NGUYEN" userId="f49ba8017368b1d5" providerId="LiveId" clId="{B29F8524-1486-4D20-93B1-C204B42A5472}" dt="2024-12-08T14:44:03.952" v="4635" actId="26606"/>
          <ac:spMkLst>
            <pc:docMk/>
            <pc:sldMk cId="3623885621" sldId="311"/>
            <ac:spMk id="29" creationId="{F8260ED5-17F7-4158-B241-D51DD4CF1B7E}"/>
          </ac:spMkLst>
        </pc:spChg>
        <pc:spChg chg="add del">
          <ac:chgData name="TRUNG TIN NGUYEN" userId="f49ba8017368b1d5" providerId="LiveId" clId="{B29F8524-1486-4D20-93B1-C204B42A5472}" dt="2024-12-08T14:45:01.606" v="4644" actId="26606"/>
          <ac:spMkLst>
            <pc:docMk/>
            <pc:sldMk cId="3623885621" sldId="311"/>
            <ac:spMk id="31" creationId="{BACC6370-2D7E-4714-9D71-7542949D7D5D}"/>
          </ac:spMkLst>
        </pc:spChg>
        <pc:spChg chg="add del">
          <ac:chgData name="TRUNG TIN NGUYEN" userId="f49ba8017368b1d5" providerId="LiveId" clId="{B29F8524-1486-4D20-93B1-C204B42A5472}" dt="2024-12-08T14:45:01.606" v="4644" actId="26606"/>
          <ac:spMkLst>
            <pc:docMk/>
            <pc:sldMk cId="3623885621" sldId="311"/>
            <ac:spMk id="32" creationId="{F68B3F68-107C-434F-AA38-110D5EA91B85}"/>
          </ac:spMkLst>
        </pc:spChg>
        <pc:spChg chg="add del">
          <ac:chgData name="TRUNG TIN NGUYEN" userId="f49ba8017368b1d5" providerId="LiveId" clId="{B29F8524-1486-4D20-93B1-C204B42A5472}" dt="2024-12-08T14:45:01.606" v="4644" actId="26606"/>
          <ac:spMkLst>
            <pc:docMk/>
            <pc:sldMk cId="3623885621" sldId="311"/>
            <ac:spMk id="33" creationId="{AAD0DBB9-1A4B-4391-81D4-CB19F9AB918A}"/>
          </ac:spMkLst>
        </pc:spChg>
        <pc:spChg chg="add del">
          <ac:chgData name="TRUNG TIN NGUYEN" userId="f49ba8017368b1d5" providerId="LiveId" clId="{B29F8524-1486-4D20-93B1-C204B42A5472}" dt="2024-12-08T14:45:01.606" v="4644" actId="26606"/>
          <ac:spMkLst>
            <pc:docMk/>
            <pc:sldMk cId="3623885621" sldId="311"/>
            <ac:spMk id="34" creationId="{063BBA22-50EA-4C4D-BE05-F1CE4E63AA56}"/>
          </ac:spMkLst>
        </pc:spChg>
        <pc:spChg chg="add">
          <ac:chgData name="TRUNG TIN NGUYEN" userId="f49ba8017368b1d5" providerId="LiveId" clId="{B29F8524-1486-4D20-93B1-C204B42A5472}" dt="2024-12-08T14:45:01.606" v="4644" actId="26606"/>
          <ac:spMkLst>
            <pc:docMk/>
            <pc:sldMk cId="3623885621" sldId="311"/>
            <ac:spMk id="39" creationId="{A8384FB5-9ADC-4DDC-881B-597D56F5B15D}"/>
          </ac:spMkLst>
        </pc:spChg>
        <pc:spChg chg="add">
          <ac:chgData name="TRUNG TIN NGUYEN" userId="f49ba8017368b1d5" providerId="LiveId" clId="{B29F8524-1486-4D20-93B1-C204B42A5472}" dt="2024-12-08T14:45:01.606" v="4644" actId="26606"/>
          <ac:spMkLst>
            <pc:docMk/>
            <pc:sldMk cId="3623885621" sldId="311"/>
            <ac:spMk id="41" creationId="{91E5A9A7-95C6-4F4F-B00E-C82E07FE62EF}"/>
          </ac:spMkLst>
        </pc:spChg>
        <pc:spChg chg="add">
          <ac:chgData name="TRUNG TIN NGUYEN" userId="f49ba8017368b1d5" providerId="LiveId" clId="{B29F8524-1486-4D20-93B1-C204B42A5472}" dt="2024-12-08T14:45:01.606" v="4644" actId="26606"/>
          <ac:spMkLst>
            <pc:docMk/>
            <pc:sldMk cId="3623885621" sldId="311"/>
            <ac:spMk id="43" creationId="{D07DD2DE-F619-49DD-B5E7-03A290FF4ED1}"/>
          </ac:spMkLst>
        </pc:spChg>
        <pc:spChg chg="add">
          <ac:chgData name="TRUNG TIN NGUYEN" userId="f49ba8017368b1d5" providerId="LiveId" clId="{B29F8524-1486-4D20-93B1-C204B42A5472}" dt="2024-12-08T14:45:01.606" v="4644" actId="26606"/>
          <ac:spMkLst>
            <pc:docMk/>
            <pc:sldMk cId="3623885621" sldId="311"/>
            <ac:spMk id="45" creationId="{85149191-5F60-4A28-AAFF-039F96B0F3EC}"/>
          </ac:spMkLst>
        </pc:spChg>
        <pc:spChg chg="add">
          <ac:chgData name="TRUNG TIN NGUYEN" userId="f49ba8017368b1d5" providerId="LiveId" clId="{B29F8524-1486-4D20-93B1-C204B42A5472}" dt="2024-12-08T14:45:01.606" v="4644" actId="26606"/>
          <ac:spMkLst>
            <pc:docMk/>
            <pc:sldMk cId="3623885621" sldId="311"/>
            <ac:spMk id="47" creationId="{F8260ED5-17F7-4158-B241-D51DD4CF1B7E}"/>
          </ac:spMkLst>
        </pc:spChg>
        <pc:graphicFrameChg chg="add mod">
          <ac:chgData name="TRUNG TIN NGUYEN" userId="f49ba8017368b1d5" providerId="LiveId" clId="{B29F8524-1486-4D20-93B1-C204B42A5472}" dt="2024-12-08T14:43:12.174" v="4599"/>
          <ac:graphicFrameMkLst>
            <pc:docMk/>
            <pc:sldMk cId="3623885621" sldId="311"/>
            <ac:graphicFrameMk id="7" creationId="{0DD8CC48-4C7A-2FBA-3821-F910539692BD}"/>
          </ac:graphicFrameMkLst>
        </pc:graphicFrameChg>
        <pc:graphicFrameChg chg="add mod">
          <ac:chgData name="TRUNG TIN NGUYEN" userId="f49ba8017368b1d5" providerId="LiveId" clId="{B29F8524-1486-4D20-93B1-C204B42A5472}" dt="2024-12-08T14:43:32.166" v="4622"/>
          <ac:graphicFrameMkLst>
            <pc:docMk/>
            <pc:sldMk cId="3623885621" sldId="311"/>
            <ac:graphicFrameMk id="8" creationId="{4714F2F5-9654-CEE0-6C52-5654EECF3B31}"/>
          </ac:graphicFrameMkLst>
        </pc:graphicFrameChg>
        <pc:graphicFrameChg chg="add mod modGraphic">
          <ac:chgData name="TRUNG TIN NGUYEN" userId="f49ba8017368b1d5" providerId="LiveId" clId="{B29F8524-1486-4D20-93B1-C204B42A5472}" dt="2024-12-08T14:52:57.600" v="4726"/>
          <ac:graphicFrameMkLst>
            <pc:docMk/>
            <pc:sldMk cId="3623885621" sldId="311"/>
            <ac:graphicFrameMk id="9" creationId="{D0675672-01CF-146D-2199-9208C4D904BA}"/>
          </ac:graphicFrameMkLst>
        </pc:graphicFrameChg>
      </pc:sldChg>
      <pc:sldChg chg="delSp add del setBg delDesignElem">
        <pc:chgData name="TRUNG TIN NGUYEN" userId="f49ba8017368b1d5" providerId="LiveId" clId="{B29F8524-1486-4D20-93B1-C204B42A5472}" dt="2024-12-08T14:46:31.241" v="4666" actId="47"/>
        <pc:sldMkLst>
          <pc:docMk/>
          <pc:sldMk cId="2496041596" sldId="312"/>
        </pc:sldMkLst>
        <pc:spChg chg="del">
          <ac:chgData name="TRUNG TIN NGUYEN" userId="f49ba8017368b1d5" providerId="LiveId" clId="{B29F8524-1486-4D20-93B1-C204B42A5472}" dt="2024-12-08T14:46:18.631" v="4663"/>
          <ac:spMkLst>
            <pc:docMk/>
            <pc:sldMk cId="2496041596" sldId="312"/>
            <ac:spMk id="39" creationId="{A8384FB5-9ADC-4DDC-881B-597D56F5B15D}"/>
          </ac:spMkLst>
        </pc:spChg>
        <pc:spChg chg="del">
          <ac:chgData name="TRUNG TIN NGUYEN" userId="f49ba8017368b1d5" providerId="LiveId" clId="{B29F8524-1486-4D20-93B1-C204B42A5472}" dt="2024-12-08T14:46:18.631" v="4663"/>
          <ac:spMkLst>
            <pc:docMk/>
            <pc:sldMk cId="2496041596" sldId="312"/>
            <ac:spMk id="41" creationId="{91E5A9A7-95C6-4F4F-B00E-C82E07FE62EF}"/>
          </ac:spMkLst>
        </pc:spChg>
        <pc:spChg chg="del">
          <ac:chgData name="TRUNG TIN NGUYEN" userId="f49ba8017368b1d5" providerId="LiveId" clId="{B29F8524-1486-4D20-93B1-C204B42A5472}" dt="2024-12-08T14:46:18.631" v="4663"/>
          <ac:spMkLst>
            <pc:docMk/>
            <pc:sldMk cId="2496041596" sldId="312"/>
            <ac:spMk id="43" creationId="{D07DD2DE-F619-49DD-B5E7-03A290FF4ED1}"/>
          </ac:spMkLst>
        </pc:spChg>
        <pc:spChg chg="del">
          <ac:chgData name="TRUNG TIN NGUYEN" userId="f49ba8017368b1d5" providerId="LiveId" clId="{B29F8524-1486-4D20-93B1-C204B42A5472}" dt="2024-12-08T14:46:18.631" v="4663"/>
          <ac:spMkLst>
            <pc:docMk/>
            <pc:sldMk cId="2496041596" sldId="312"/>
            <ac:spMk id="45" creationId="{85149191-5F60-4A28-AAFF-039F96B0F3EC}"/>
          </ac:spMkLst>
        </pc:spChg>
        <pc:spChg chg="del">
          <ac:chgData name="TRUNG TIN NGUYEN" userId="f49ba8017368b1d5" providerId="LiveId" clId="{B29F8524-1486-4D20-93B1-C204B42A5472}" dt="2024-12-08T14:46:18.631" v="4663"/>
          <ac:spMkLst>
            <pc:docMk/>
            <pc:sldMk cId="2496041596" sldId="312"/>
            <ac:spMk id="47" creationId="{F8260ED5-17F7-4158-B241-D51DD4CF1B7E}"/>
          </ac:spMkLst>
        </pc:spChg>
      </pc:sldChg>
      <pc:sldChg chg="addSp delSp modSp add mod setBg delDesignElem">
        <pc:chgData name="TRUNG TIN NGUYEN" userId="f49ba8017368b1d5" providerId="LiveId" clId="{B29F8524-1486-4D20-93B1-C204B42A5472}" dt="2024-12-08T14:59:21.002" v="4968" actId="20577"/>
        <pc:sldMkLst>
          <pc:docMk/>
          <pc:sldMk cId="110644257" sldId="313"/>
        </pc:sldMkLst>
        <pc:spChg chg="mod">
          <ac:chgData name="TRUNG TIN NGUYEN" userId="f49ba8017368b1d5" providerId="LiveId" clId="{B29F8524-1486-4D20-93B1-C204B42A5472}" dt="2024-12-08T14:59:21.002" v="4968" actId="20577"/>
          <ac:spMkLst>
            <pc:docMk/>
            <pc:sldMk cId="110644257" sldId="313"/>
            <ac:spMk id="2" creationId="{673B9C04-88C5-1DE6-732F-CB810E99496C}"/>
          </ac:spMkLst>
        </pc:spChg>
        <pc:spChg chg="add del mod">
          <ac:chgData name="TRUNG TIN NGUYEN" userId="f49ba8017368b1d5" providerId="LiveId" clId="{B29F8524-1486-4D20-93B1-C204B42A5472}" dt="2024-12-08T14:47:16.726" v="4668"/>
          <ac:spMkLst>
            <pc:docMk/>
            <pc:sldMk cId="110644257" sldId="313"/>
            <ac:spMk id="4" creationId="{76F9E57E-0131-65DA-7FCB-6EF7DD6DC034}"/>
          </ac:spMkLst>
        </pc:spChg>
        <pc:spChg chg="add del">
          <ac:chgData name="TRUNG TIN NGUYEN" userId="f49ba8017368b1d5" providerId="LiveId" clId="{B29F8524-1486-4D20-93B1-C204B42A5472}" dt="2024-12-08T14:47:20.141" v="4670" actId="26606"/>
          <ac:spMkLst>
            <pc:docMk/>
            <pc:sldMk cId="110644257" sldId="313"/>
            <ac:spMk id="10" creationId="{A8384FB5-9ADC-4DDC-881B-597D56F5B15D}"/>
          </ac:spMkLst>
        </pc:spChg>
        <pc:spChg chg="add del">
          <ac:chgData name="TRUNG TIN NGUYEN" userId="f49ba8017368b1d5" providerId="LiveId" clId="{B29F8524-1486-4D20-93B1-C204B42A5472}" dt="2024-12-08T14:47:20.141" v="4670" actId="26606"/>
          <ac:spMkLst>
            <pc:docMk/>
            <pc:sldMk cId="110644257" sldId="313"/>
            <ac:spMk id="12" creationId="{91E5A9A7-95C6-4F4F-B00E-C82E07FE62EF}"/>
          </ac:spMkLst>
        </pc:spChg>
        <pc:spChg chg="add del">
          <ac:chgData name="TRUNG TIN NGUYEN" userId="f49ba8017368b1d5" providerId="LiveId" clId="{B29F8524-1486-4D20-93B1-C204B42A5472}" dt="2024-12-08T14:47:20.141" v="4670" actId="26606"/>
          <ac:spMkLst>
            <pc:docMk/>
            <pc:sldMk cId="110644257" sldId="313"/>
            <ac:spMk id="14" creationId="{D07DD2DE-F619-49DD-B5E7-03A290FF4ED1}"/>
          </ac:spMkLst>
        </pc:spChg>
        <pc:spChg chg="add del">
          <ac:chgData name="TRUNG TIN NGUYEN" userId="f49ba8017368b1d5" providerId="LiveId" clId="{B29F8524-1486-4D20-93B1-C204B42A5472}" dt="2024-12-08T14:47:20.141" v="4670" actId="26606"/>
          <ac:spMkLst>
            <pc:docMk/>
            <pc:sldMk cId="110644257" sldId="313"/>
            <ac:spMk id="16" creationId="{85149191-5F60-4A28-AAFF-039F96B0F3EC}"/>
          </ac:spMkLst>
        </pc:spChg>
        <pc:spChg chg="add del">
          <ac:chgData name="TRUNG TIN NGUYEN" userId="f49ba8017368b1d5" providerId="LiveId" clId="{B29F8524-1486-4D20-93B1-C204B42A5472}" dt="2024-12-08T14:47:20.141" v="4670" actId="26606"/>
          <ac:spMkLst>
            <pc:docMk/>
            <pc:sldMk cId="110644257" sldId="313"/>
            <ac:spMk id="18" creationId="{F8260ED5-17F7-4158-B241-D51DD4CF1B7E}"/>
          </ac:spMkLst>
        </pc:spChg>
        <pc:spChg chg="add">
          <ac:chgData name="TRUNG TIN NGUYEN" userId="f49ba8017368b1d5" providerId="LiveId" clId="{B29F8524-1486-4D20-93B1-C204B42A5472}" dt="2024-12-08T14:47:20.161" v="4671" actId="26606"/>
          <ac:spMkLst>
            <pc:docMk/>
            <pc:sldMk cId="110644257" sldId="313"/>
            <ac:spMk id="20" creationId="{A8384FB5-9ADC-4DDC-881B-597D56F5B15D}"/>
          </ac:spMkLst>
        </pc:spChg>
        <pc:spChg chg="add">
          <ac:chgData name="TRUNG TIN NGUYEN" userId="f49ba8017368b1d5" providerId="LiveId" clId="{B29F8524-1486-4D20-93B1-C204B42A5472}" dt="2024-12-08T14:47:20.161" v="4671" actId="26606"/>
          <ac:spMkLst>
            <pc:docMk/>
            <pc:sldMk cId="110644257" sldId="313"/>
            <ac:spMk id="21" creationId="{91E5A9A7-95C6-4F4F-B00E-C82E07FE62EF}"/>
          </ac:spMkLst>
        </pc:spChg>
        <pc:spChg chg="add">
          <ac:chgData name="TRUNG TIN NGUYEN" userId="f49ba8017368b1d5" providerId="LiveId" clId="{B29F8524-1486-4D20-93B1-C204B42A5472}" dt="2024-12-08T14:47:20.161" v="4671" actId="26606"/>
          <ac:spMkLst>
            <pc:docMk/>
            <pc:sldMk cId="110644257" sldId="313"/>
            <ac:spMk id="22" creationId="{D07DD2DE-F619-49DD-B5E7-03A290FF4ED1}"/>
          </ac:spMkLst>
        </pc:spChg>
        <pc:spChg chg="add">
          <ac:chgData name="TRUNG TIN NGUYEN" userId="f49ba8017368b1d5" providerId="LiveId" clId="{B29F8524-1486-4D20-93B1-C204B42A5472}" dt="2024-12-08T14:47:20.161" v="4671" actId="26606"/>
          <ac:spMkLst>
            <pc:docMk/>
            <pc:sldMk cId="110644257" sldId="313"/>
            <ac:spMk id="23" creationId="{85149191-5F60-4A28-AAFF-039F96B0F3EC}"/>
          </ac:spMkLst>
        </pc:spChg>
        <pc:spChg chg="add">
          <ac:chgData name="TRUNG TIN NGUYEN" userId="f49ba8017368b1d5" providerId="LiveId" clId="{B29F8524-1486-4D20-93B1-C204B42A5472}" dt="2024-12-08T14:47:20.161" v="4671" actId="26606"/>
          <ac:spMkLst>
            <pc:docMk/>
            <pc:sldMk cId="110644257" sldId="313"/>
            <ac:spMk id="24" creationId="{F8260ED5-17F7-4158-B241-D51DD4CF1B7E}"/>
          </ac:spMkLst>
        </pc:spChg>
        <pc:spChg chg="del">
          <ac:chgData name="TRUNG TIN NGUYEN" userId="f49ba8017368b1d5" providerId="LiveId" clId="{B29F8524-1486-4D20-93B1-C204B42A5472}" dt="2024-12-08T14:46:29.210" v="4665"/>
          <ac:spMkLst>
            <pc:docMk/>
            <pc:sldMk cId="110644257" sldId="313"/>
            <ac:spMk id="39" creationId="{A8384FB5-9ADC-4DDC-881B-597D56F5B15D}"/>
          </ac:spMkLst>
        </pc:spChg>
        <pc:spChg chg="del">
          <ac:chgData name="TRUNG TIN NGUYEN" userId="f49ba8017368b1d5" providerId="LiveId" clId="{B29F8524-1486-4D20-93B1-C204B42A5472}" dt="2024-12-08T14:46:29.210" v="4665"/>
          <ac:spMkLst>
            <pc:docMk/>
            <pc:sldMk cId="110644257" sldId="313"/>
            <ac:spMk id="41" creationId="{91E5A9A7-95C6-4F4F-B00E-C82E07FE62EF}"/>
          </ac:spMkLst>
        </pc:spChg>
        <pc:spChg chg="del">
          <ac:chgData name="TRUNG TIN NGUYEN" userId="f49ba8017368b1d5" providerId="LiveId" clId="{B29F8524-1486-4D20-93B1-C204B42A5472}" dt="2024-12-08T14:46:29.210" v="4665"/>
          <ac:spMkLst>
            <pc:docMk/>
            <pc:sldMk cId="110644257" sldId="313"/>
            <ac:spMk id="43" creationId="{D07DD2DE-F619-49DD-B5E7-03A290FF4ED1}"/>
          </ac:spMkLst>
        </pc:spChg>
        <pc:spChg chg="del">
          <ac:chgData name="TRUNG TIN NGUYEN" userId="f49ba8017368b1d5" providerId="LiveId" clId="{B29F8524-1486-4D20-93B1-C204B42A5472}" dt="2024-12-08T14:46:29.210" v="4665"/>
          <ac:spMkLst>
            <pc:docMk/>
            <pc:sldMk cId="110644257" sldId="313"/>
            <ac:spMk id="45" creationId="{85149191-5F60-4A28-AAFF-039F96B0F3EC}"/>
          </ac:spMkLst>
        </pc:spChg>
        <pc:spChg chg="del">
          <ac:chgData name="TRUNG TIN NGUYEN" userId="f49ba8017368b1d5" providerId="LiveId" clId="{B29F8524-1486-4D20-93B1-C204B42A5472}" dt="2024-12-08T14:46:29.210" v="4665"/>
          <ac:spMkLst>
            <pc:docMk/>
            <pc:sldMk cId="110644257" sldId="313"/>
            <ac:spMk id="47" creationId="{F8260ED5-17F7-4158-B241-D51DD4CF1B7E}"/>
          </ac:spMkLst>
        </pc:spChg>
        <pc:graphicFrameChg chg="add mod modGraphic">
          <ac:chgData name="TRUNG TIN NGUYEN" userId="f49ba8017368b1d5" providerId="LiveId" clId="{B29F8524-1486-4D20-93B1-C204B42A5472}" dt="2024-12-08T14:49:31.735" v="4683" actId="207"/>
          <ac:graphicFrameMkLst>
            <pc:docMk/>
            <pc:sldMk cId="110644257" sldId="313"/>
            <ac:graphicFrameMk id="5" creationId="{DD25C487-7EAF-A089-81D5-70994D0BD621}"/>
          </ac:graphicFrameMkLst>
        </pc:graphicFrameChg>
        <pc:graphicFrameChg chg="del">
          <ac:chgData name="TRUNG TIN NGUYEN" userId="f49ba8017368b1d5" providerId="LiveId" clId="{B29F8524-1486-4D20-93B1-C204B42A5472}" dt="2024-12-08T14:46:35.401" v="4667" actId="478"/>
          <ac:graphicFrameMkLst>
            <pc:docMk/>
            <pc:sldMk cId="110644257" sldId="313"/>
            <ac:graphicFrameMk id="9" creationId="{D0675672-01CF-146D-2199-9208C4D904BA}"/>
          </ac:graphicFrameMkLst>
        </pc:graphicFrameChg>
      </pc:sldChg>
      <pc:sldChg chg="modSp add mod">
        <pc:chgData name="TRUNG TIN NGUYEN" userId="f49ba8017368b1d5" providerId="LiveId" clId="{B29F8524-1486-4D20-93B1-C204B42A5472}" dt="2024-12-08T14:58:45.461" v="4959" actId="20577"/>
        <pc:sldMkLst>
          <pc:docMk/>
          <pc:sldMk cId="2105394212" sldId="314"/>
        </pc:sldMkLst>
        <pc:spChg chg="mod">
          <ac:chgData name="TRUNG TIN NGUYEN" userId="f49ba8017368b1d5" providerId="LiveId" clId="{B29F8524-1486-4D20-93B1-C204B42A5472}" dt="2024-12-08T14:58:45.461" v="4959" actId="20577"/>
          <ac:spMkLst>
            <pc:docMk/>
            <pc:sldMk cId="2105394212" sldId="314"/>
            <ac:spMk id="2" creationId="{DDC81E8B-232F-5779-55DC-63C39CDE380B}"/>
          </ac:spMkLst>
        </pc:spChg>
        <pc:spChg chg="mod">
          <ac:chgData name="TRUNG TIN NGUYEN" userId="f49ba8017368b1d5" providerId="LiveId" clId="{B29F8524-1486-4D20-93B1-C204B42A5472}" dt="2024-12-08T14:57:51.723" v="4956" actId="404"/>
          <ac:spMkLst>
            <pc:docMk/>
            <pc:sldMk cId="2105394212" sldId="314"/>
            <ac:spMk id="3" creationId="{06F35119-189C-4679-9F5E-CEB9B834DE88}"/>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3.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554B38-C1FE-4029-8F91-35A66BA2BD5A}" type="datetimeFigureOut">
              <a:rPr lang="en-US" smtClean="0"/>
              <a:t>4/15/2025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C64667-F493-47FB-96CD-C2BAEAC5718D}" type="slidenum">
              <a:rPr lang="en-US" smtClean="0"/>
              <a:t>‹#›</a:t>
            </a:fld>
            <a:endParaRPr lang="en-US"/>
          </a:p>
        </p:txBody>
      </p:sp>
    </p:spTree>
    <p:extLst>
      <p:ext uri="{BB962C8B-B14F-4D97-AF65-F5344CB8AC3E}">
        <p14:creationId xmlns:p14="http://schemas.microsoft.com/office/powerpoint/2010/main" val="1378291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latin typeface="Arial" panose="020B0604020202020204" pitchFamily="34" charset="0"/>
                <a:cs typeface="Arial" panose="020B0604020202020204" pitchFamily="34" charset="0"/>
              </a:rPr>
              <a:t>“Em xin kính chào</a:t>
            </a:r>
            <a:r>
              <a:rPr lang="en-US" baseline="0" dirty="0" smtClean="0">
                <a:latin typeface="Arial" panose="020B0604020202020204" pitchFamily="34" charset="0"/>
                <a:cs typeface="Arial" panose="020B0604020202020204" pitchFamily="34" charset="0"/>
              </a:rPr>
              <a:t> </a:t>
            </a:r>
            <a:r>
              <a:rPr lang="vi-VN" dirty="0" smtClean="0">
                <a:latin typeface="Arial" panose="020B0604020202020204" pitchFamily="34" charset="0"/>
                <a:cs typeface="Arial" panose="020B0604020202020204" pitchFamily="34" charset="0"/>
              </a:rPr>
              <a:t>thầy</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và</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các</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bạn</a:t>
            </a:r>
            <a:r>
              <a:rPr lang="vi-VN" dirty="0" smtClean="0">
                <a:latin typeface="Arial" panose="020B0604020202020204" pitchFamily="34" charset="0"/>
                <a:cs typeface="Arial" panose="020B0604020202020204" pitchFamily="34" charset="0"/>
              </a:rPr>
              <a:t>. Em là Nguyễn Minh Lợi. Hôm nay em xin trình bày báo cáo niên luận với đề tài </a:t>
            </a:r>
            <a:r>
              <a:rPr lang="vi-VN" i="1" dirty="0" smtClean="0">
                <a:latin typeface="Arial" panose="020B0604020202020204" pitchFamily="34" charset="0"/>
                <a:cs typeface="Arial" panose="020B0604020202020204" pitchFamily="34" charset="0"/>
              </a:rPr>
              <a:t>Trang web thương mại điện tử</a:t>
            </a:r>
            <a:r>
              <a:rPr lang="en-US" i="1" dirty="0" smtClean="0">
                <a:latin typeface="Arial" panose="020B0604020202020204" pitchFamily="34" charset="0"/>
                <a:cs typeface="Arial" panose="020B0604020202020204" pitchFamily="34" charset="0"/>
              </a:rPr>
              <a:t>.</a:t>
            </a:r>
            <a:r>
              <a:rPr lang="vi-VN" dirty="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DAC64667-F493-47FB-96CD-C2BAEAC5718D}" type="slidenum">
              <a:rPr lang="en-US" smtClean="0"/>
              <a:t>1</a:t>
            </a:fld>
            <a:endParaRPr lang="en-US"/>
          </a:p>
        </p:txBody>
      </p:sp>
    </p:spTree>
    <p:extLst>
      <p:ext uri="{BB962C8B-B14F-4D97-AF65-F5344CB8AC3E}">
        <p14:creationId xmlns:p14="http://schemas.microsoft.com/office/powerpoint/2010/main" val="18883770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“Em sử dụng cổng thanh toán VNPay do</a:t>
            </a:r>
            <a:r>
              <a:rPr lang="en-US" dirty="0" smtClean="0"/>
              <a:t> </a:t>
            </a:r>
            <a:r>
              <a:rPr lang="en-US" dirty="0" err="1" smtClean="0"/>
              <a:t>đây</a:t>
            </a:r>
            <a:r>
              <a:rPr lang="en-US" baseline="0" dirty="0" smtClean="0"/>
              <a:t> </a:t>
            </a:r>
            <a:r>
              <a:rPr lang="en-US" baseline="0" dirty="0" err="1" smtClean="0"/>
              <a:t>là</a:t>
            </a:r>
            <a:r>
              <a:rPr lang="en-US" baseline="0" dirty="0" smtClean="0"/>
              <a:t> </a:t>
            </a:r>
            <a:r>
              <a:rPr lang="en-US" baseline="0" dirty="0" err="1" smtClean="0"/>
              <a:t>cổng</a:t>
            </a:r>
            <a:r>
              <a:rPr lang="en-US" baseline="0" dirty="0" smtClean="0"/>
              <a:t> </a:t>
            </a:r>
            <a:r>
              <a:rPr lang="en-US" baseline="0" dirty="0" err="1" smtClean="0"/>
              <a:t>thanh</a:t>
            </a:r>
            <a:r>
              <a:rPr lang="en-US" baseline="0" dirty="0" smtClean="0"/>
              <a:t> </a:t>
            </a:r>
            <a:r>
              <a:rPr lang="en-US" baseline="0" dirty="0" err="1" smtClean="0"/>
              <a:t>toán</a:t>
            </a:r>
            <a:r>
              <a:rPr lang="vi-VN" dirty="0" smtClean="0"/>
              <a:t> phổ biến</a:t>
            </a:r>
            <a:r>
              <a:rPr lang="en-US" dirty="0" smtClean="0"/>
              <a:t> </a:t>
            </a:r>
            <a:r>
              <a:rPr lang="en-US" dirty="0" err="1" smtClean="0"/>
              <a:t>tại</a:t>
            </a:r>
            <a:r>
              <a:rPr lang="en-US" baseline="0" dirty="0" smtClean="0"/>
              <a:t> VN</a:t>
            </a:r>
            <a:r>
              <a:rPr lang="vi-VN" dirty="0" smtClean="0"/>
              <a:t>,</a:t>
            </a:r>
            <a:r>
              <a:rPr lang="en-US" dirty="0" smtClean="0"/>
              <a:t> </a:t>
            </a:r>
            <a:r>
              <a:rPr lang="en-US" dirty="0" err="1" smtClean="0"/>
              <a:t>có</a:t>
            </a:r>
            <a:r>
              <a:rPr lang="vi-VN" dirty="0" smtClean="0"/>
              <a:t> hỗ trợ QR code và ATM nội địa. Em tích hợp theo API sandbox của VNPay, xử lý đầy đủ request, redirect và IPN để cập nhật đơn hàng.”</a:t>
            </a:r>
            <a:endParaRPr lang="vi-VN" dirty="0"/>
          </a:p>
        </p:txBody>
      </p:sp>
      <p:sp>
        <p:nvSpPr>
          <p:cNvPr id="4" name="Slide Number Placeholder 3"/>
          <p:cNvSpPr>
            <a:spLocks noGrp="1"/>
          </p:cNvSpPr>
          <p:nvPr>
            <p:ph type="sldNum" sz="quarter" idx="5"/>
          </p:nvPr>
        </p:nvSpPr>
        <p:spPr/>
        <p:txBody>
          <a:bodyPr/>
          <a:lstStyle/>
          <a:p>
            <a:fld id="{DAC64667-F493-47FB-96CD-C2BAEAC5718D}" type="slidenum">
              <a:rPr lang="en-US" smtClean="0"/>
              <a:t>10</a:t>
            </a:fld>
            <a:endParaRPr lang="en-US"/>
          </a:p>
        </p:txBody>
      </p:sp>
    </p:spTree>
    <p:extLst>
      <p:ext uri="{BB962C8B-B14F-4D97-AF65-F5344CB8AC3E}">
        <p14:creationId xmlns:p14="http://schemas.microsoft.com/office/powerpoint/2010/main" val="10394898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latin typeface="Arial" panose="020B0604020202020204" pitchFamily="34" charset="0"/>
                <a:cs typeface="Arial" panose="020B0604020202020204" pitchFamily="34" charset="0"/>
              </a:rPr>
              <a:t>Phần</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tiếp</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theo</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là</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giới</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thiệu</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ứng</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dụng</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gồm</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có</a:t>
            </a:r>
            <a:r>
              <a:rPr lang="en-US" baseline="0" dirty="0" smtClean="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DAC64667-F493-47FB-96CD-C2BAEAC5718D}" type="slidenum">
              <a:rPr lang="en-US" smtClean="0"/>
              <a:t>11</a:t>
            </a:fld>
            <a:endParaRPr lang="en-US"/>
          </a:p>
        </p:txBody>
      </p:sp>
    </p:spTree>
    <p:extLst>
      <p:ext uri="{BB962C8B-B14F-4D97-AF65-F5344CB8AC3E}">
        <p14:creationId xmlns:p14="http://schemas.microsoft.com/office/powerpoint/2010/main" val="5231758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“Người dùng có thể đăng ký, mua hàng, thanh toán. Admin có quyền quản lý sản phẩm, đơn hàng và xem thống kê. Các chức năng này giúp hệ thống hoạt động </a:t>
            </a:r>
            <a:r>
              <a:rPr lang="en-US" dirty="0" err="1" smtClean="0"/>
              <a:t>cơ</a:t>
            </a:r>
            <a:r>
              <a:rPr lang="en-US" baseline="0" dirty="0" smtClean="0"/>
              <a:t> </a:t>
            </a:r>
            <a:r>
              <a:rPr lang="en-US" baseline="0" dirty="0" err="1" smtClean="0"/>
              <a:t>bản</a:t>
            </a:r>
            <a:r>
              <a:rPr lang="vi-VN" dirty="0" smtClean="0"/>
              <a:t> như một trang TMĐT.”</a:t>
            </a:r>
            <a:endParaRPr lang="en-US" dirty="0"/>
          </a:p>
        </p:txBody>
      </p:sp>
      <p:sp>
        <p:nvSpPr>
          <p:cNvPr id="4" name="Slide Number Placeholder 3"/>
          <p:cNvSpPr>
            <a:spLocks noGrp="1"/>
          </p:cNvSpPr>
          <p:nvPr>
            <p:ph type="sldNum" sz="quarter" idx="5"/>
          </p:nvPr>
        </p:nvSpPr>
        <p:spPr/>
        <p:txBody>
          <a:bodyPr/>
          <a:lstStyle/>
          <a:p>
            <a:fld id="{DAC64667-F493-47FB-96CD-C2BAEAC5718D}" type="slidenum">
              <a:rPr lang="en-US" smtClean="0"/>
              <a:t>12</a:t>
            </a:fld>
            <a:endParaRPr lang="en-US"/>
          </a:p>
        </p:txBody>
      </p:sp>
    </p:spTree>
    <p:extLst>
      <p:ext uri="{BB962C8B-B14F-4D97-AF65-F5344CB8AC3E}">
        <p14:creationId xmlns:p14="http://schemas.microsoft.com/office/powerpoint/2010/main" val="3385566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“Em thiết kế giao diện người dùng hiện đại, dễ sử dụng: trang chủ, chi tiết sản phẩm, giỏ hàng, thanh toán, theo dõi đơn hàng.</a:t>
            </a:r>
            <a:r>
              <a:rPr lang="en-US" dirty="0" smtClean="0"/>
              <a:t>”</a:t>
            </a:r>
            <a:endParaRPr lang="en-US" dirty="0"/>
          </a:p>
        </p:txBody>
      </p:sp>
      <p:sp>
        <p:nvSpPr>
          <p:cNvPr id="4" name="Slide Number Placeholder 3"/>
          <p:cNvSpPr>
            <a:spLocks noGrp="1"/>
          </p:cNvSpPr>
          <p:nvPr>
            <p:ph type="sldNum" sz="quarter" idx="5"/>
          </p:nvPr>
        </p:nvSpPr>
        <p:spPr/>
        <p:txBody>
          <a:bodyPr/>
          <a:lstStyle/>
          <a:p>
            <a:fld id="{DAC64667-F493-47FB-96CD-C2BAEAC5718D}" type="slidenum">
              <a:rPr lang="en-US" smtClean="0"/>
              <a:t>13</a:t>
            </a:fld>
            <a:endParaRPr lang="en-US"/>
          </a:p>
        </p:txBody>
      </p:sp>
    </p:spTree>
    <p:extLst>
      <p:ext uri="{BB962C8B-B14F-4D97-AF65-F5344CB8AC3E}">
        <p14:creationId xmlns:p14="http://schemas.microsoft.com/office/powerpoint/2010/main" val="32783799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64667-F493-47FB-96CD-C2BAEAC5718D}" type="slidenum">
              <a:rPr lang="en-US" smtClean="0"/>
              <a:t>14</a:t>
            </a:fld>
            <a:endParaRPr lang="en-US"/>
          </a:p>
        </p:txBody>
      </p:sp>
    </p:spTree>
    <p:extLst>
      <p:ext uri="{BB962C8B-B14F-4D97-AF65-F5344CB8AC3E}">
        <p14:creationId xmlns:p14="http://schemas.microsoft.com/office/powerpoint/2010/main" val="9663436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“Phần quản trị giúp admin dễ dàng</a:t>
            </a:r>
            <a:r>
              <a:rPr lang="en-US" dirty="0" smtClean="0"/>
              <a:t> </a:t>
            </a:r>
            <a:r>
              <a:rPr lang="vi-VN" dirty="0" smtClean="0"/>
              <a:t>xem thống kê doanh thu</a:t>
            </a:r>
            <a:r>
              <a:rPr lang="en-US" dirty="0" smtClean="0"/>
              <a:t>,</a:t>
            </a:r>
            <a:r>
              <a:rPr lang="vi-VN" dirty="0" smtClean="0"/>
              <a:t> thêm/sửa/xóa sản phẩm</a:t>
            </a:r>
            <a:r>
              <a:rPr lang="en-US" baseline="0" dirty="0" smtClean="0"/>
              <a:t> </a:t>
            </a:r>
            <a:r>
              <a:rPr lang="en-US" baseline="0" dirty="0" err="1" smtClean="0"/>
              <a:t>và</a:t>
            </a:r>
            <a:r>
              <a:rPr lang="vi-VN" dirty="0" smtClean="0"/>
              <a:t> theo dõi đơn hàng”</a:t>
            </a:r>
            <a:endParaRPr lang="en-US" dirty="0"/>
          </a:p>
        </p:txBody>
      </p:sp>
      <p:sp>
        <p:nvSpPr>
          <p:cNvPr id="4" name="Slide Number Placeholder 3"/>
          <p:cNvSpPr>
            <a:spLocks noGrp="1"/>
          </p:cNvSpPr>
          <p:nvPr>
            <p:ph type="sldNum" sz="quarter" idx="5"/>
          </p:nvPr>
        </p:nvSpPr>
        <p:spPr/>
        <p:txBody>
          <a:bodyPr/>
          <a:lstStyle/>
          <a:p>
            <a:fld id="{DAC64667-F493-47FB-96CD-C2BAEAC5718D}" type="slidenum">
              <a:rPr lang="en-US" smtClean="0"/>
              <a:t>15</a:t>
            </a:fld>
            <a:endParaRPr lang="en-US"/>
          </a:p>
        </p:txBody>
      </p:sp>
    </p:spTree>
    <p:extLst>
      <p:ext uri="{BB962C8B-B14F-4D97-AF65-F5344CB8AC3E}">
        <p14:creationId xmlns:p14="http://schemas.microsoft.com/office/powerpoint/2010/main" val="30968387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latin typeface="Arial" panose="020B0604020202020204" pitchFamily="34" charset="0"/>
                <a:cs typeface="Arial" panose="020B0604020202020204" pitchFamily="34" charset="0"/>
              </a:rPr>
              <a:t>Phần</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cuối</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cùng</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là</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kết</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quả-đánh</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giá</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gồm</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các</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nội</a:t>
            </a:r>
            <a:r>
              <a:rPr lang="en-US" baseline="0" dirty="0" smtClean="0">
                <a:latin typeface="Arial" panose="020B0604020202020204" pitchFamily="34" charset="0"/>
                <a:cs typeface="Arial" panose="020B0604020202020204" pitchFamily="34" charset="0"/>
              </a:rPr>
              <a:t> dung: …</a:t>
            </a:r>
            <a:endParaRPr lang="en-US" dirty="0" smtClean="0">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DAC64667-F493-47FB-96CD-C2BAEAC5718D}" type="slidenum">
              <a:rPr lang="en-US" smtClean="0"/>
              <a:t>17</a:t>
            </a:fld>
            <a:endParaRPr lang="en-US"/>
          </a:p>
        </p:txBody>
      </p:sp>
    </p:spTree>
    <p:extLst>
      <p:ext uri="{BB962C8B-B14F-4D97-AF65-F5344CB8AC3E}">
        <p14:creationId xmlns:p14="http://schemas.microsoft.com/office/powerpoint/2010/main" val="760116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Arial" panose="020B0604020202020204" pitchFamily="34" charset="0"/>
                <a:cs typeface="Arial" panose="020B0604020202020204" pitchFamily="34" charset="0"/>
              </a:rPr>
              <a:t>“</a:t>
            </a:r>
            <a:r>
              <a:rPr lang="en-US" dirty="0" err="1" smtClean="0">
                <a:latin typeface="Arial" panose="020B0604020202020204" pitchFamily="34" charset="0"/>
                <a:cs typeface="Arial" panose="020B0604020202020204" pitchFamily="34" charset="0"/>
              </a:rPr>
              <a:t>Em</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đã</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hoàn</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thành</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một</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hệ</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thống</a:t>
            </a:r>
            <a:r>
              <a:rPr lang="en-US" dirty="0" smtClean="0">
                <a:latin typeface="Arial" panose="020B0604020202020204" pitchFamily="34" charset="0"/>
                <a:cs typeface="Arial" panose="020B0604020202020204" pitchFamily="34" charset="0"/>
              </a:rPr>
              <a:t> TMĐT </a:t>
            </a:r>
            <a:r>
              <a:rPr lang="en-US" dirty="0" err="1" smtClean="0">
                <a:latin typeface="Arial" panose="020B0604020202020204" pitchFamily="34" charset="0"/>
                <a:cs typeface="Arial" panose="020B0604020202020204" pitchFamily="34" charset="0"/>
              </a:rPr>
              <a:t>đầy</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đủ</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tính</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năng</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cơ</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bản</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Giao</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diện</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thân</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thiện</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tích</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hợp</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thanh</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toán</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hoạt</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động</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tốt</a:t>
            </a:r>
            <a:r>
              <a:rPr lang="en-US" dirty="0" smtClean="0">
                <a:latin typeface="Arial" panose="020B0604020202020204" pitchFamily="34" charset="0"/>
                <a:cs typeface="Arial" panose="020B0604020202020204" pitchFamily="34" charset="0"/>
              </a:rPr>
              <a:t>, server </a:t>
            </a:r>
            <a:r>
              <a:rPr lang="en-US" dirty="0" err="1" smtClean="0">
                <a:latin typeface="Arial" panose="020B0604020202020204" pitchFamily="34" charset="0"/>
                <a:cs typeface="Arial" panose="020B0604020202020204" pitchFamily="34" charset="0"/>
              </a:rPr>
              <a:t>xử</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lý</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ổn</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định</a:t>
            </a:r>
            <a:r>
              <a:rPr lang="en-US" dirty="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DAC64667-F493-47FB-96CD-C2BAEAC5718D}" type="slidenum">
              <a:rPr lang="en-US" smtClean="0"/>
              <a:t>18</a:t>
            </a:fld>
            <a:endParaRPr lang="en-US"/>
          </a:p>
        </p:txBody>
      </p:sp>
    </p:spTree>
    <p:extLst>
      <p:ext uri="{BB962C8B-B14F-4D97-AF65-F5344CB8AC3E}">
        <p14:creationId xmlns:p14="http://schemas.microsoft.com/office/powerpoint/2010/main" val="16003903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latin typeface="Arial" panose="020B0604020202020204" pitchFamily="34" charset="0"/>
                <a:cs typeface="Arial" panose="020B0604020202020204" pitchFamily="34" charset="0"/>
              </a:rPr>
              <a:t>“Hệ thống hiện tại vẫn còn hạn chế về tính năng nâng cao như gợi ý sản phẩm,</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đánh</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giá</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và</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bình</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luận</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sản</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phẩm</a:t>
            </a:r>
            <a:r>
              <a:rPr lang="en-US" baseline="0" dirty="0" smtClean="0">
                <a:latin typeface="Arial" panose="020B0604020202020204" pitchFamily="34" charset="0"/>
                <a:cs typeface="Arial" panose="020B0604020202020204" pitchFamily="34" charset="0"/>
              </a:rPr>
              <a:t>;</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chưa</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áp</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dụng</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các</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biện</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pháp</a:t>
            </a:r>
            <a:r>
              <a:rPr lang="vi-VN" dirty="0" smtClean="0">
                <a:latin typeface="Arial" panose="020B0604020202020204" pitchFamily="34" charset="0"/>
                <a:cs typeface="Arial" panose="020B0604020202020204" pitchFamily="34" charset="0"/>
              </a:rPr>
              <a:t> bảo mật nâng cao</a:t>
            </a:r>
            <a:r>
              <a:rPr lang="en-US" dirty="0" smtClean="0">
                <a:latin typeface="Arial" panose="020B0604020202020204" pitchFamily="34" charset="0"/>
                <a:cs typeface="Arial" panose="020B0604020202020204" pitchFamily="34" charset="0"/>
              </a:rPr>
              <a:t>.</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Chưa</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giao</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diện</a:t>
            </a:r>
            <a:r>
              <a:rPr lang="en-US" baseline="0" dirty="0" smtClean="0">
                <a:latin typeface="Arial" panose="020B0604020202020204" pitchFamily="34" charset="0"/>
                <a:cs typeface="Arial" panose="020B0604020202020204" pitchFamily="34" charset="0"/>
              </a:rPr>
              <a:t> mobile. </a:t>
            </a:r>
            <a:r>
              <a:rPr lang="en-US" baseline="0" dirty="0" err="1" smtClean="0">
                <a:latin typeface="Arial" panose="020B0604020202020204" pitchFamily="34" charset="0"/>
                <a:cs typeface="Arial" panose="020B0604020202020204" pitchFamily="34" charset="0"/>
              </a:rPr>
              <a:t>Hiệu</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suất</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có</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thể</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giảm</a:t>
            </a:r>
            <a:r>
              <a:rPr lang="en-US" baseline="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DAC64667-F493-47FB-96CD-C2BAEAC5718D}" type="slidenum">
              <a:rPr lang="en-US" smtClean="0"/>
              <a:t>19</a:t>
            </a:fld>
            <a:endParaRPr lang="en-US"/>
          </a:p>
        </p:txBody>
      </p:sp>
    </p:spTree>
    <p:extLst>
      <p:ext uri="{BB962C8B-B14F-4D97-AF65-F5344CB8AC3E}">
        <p14:creationId xmlns:p14="http://schemas.microsoft.com/office/powerpoint/2010/main" val="37852942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latin typeface="Arial" panose="020B0604020202020204" pitchFamily="34" charset="0"/>
                <a:cs typeface="Arial" panose="020B0604020202020204" pitchFamily="34" charset="0"/>
              </a:rPr>
              <a:t>“Trong tương lai, hệ thống có thể mở rộng thêm tính năng đánh giá sản phẩm,</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khuyến</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mãi</a:t>
            </a:r>
            <a:r>
              <a:rPr lang="en-US" baseline="0" dirty="0" smtClean="0">
                <a:latin typeface="Arial" panose="020B0604020202020204" pitchFamily="34" charset="0"/>
                <a:cs typeface="Arial" panose="020B0604020202020204" pitchFamily="34" charset="0"/>
              </a:rPr>
              <a:t>;</a:t>
            </a:r>
            <a:r>
              <a:rPr lang="vi-VN" dirty="0" smtClean="0">
                <a:latin typeface="Arial" panose="020B0604020202020204" pitchFamily="34" charset="0"/>
                <a:cs typeface="Arial" panose="020B0604020202020204" pitchFamily="34" charset="0"/>
              </a:rPr>
              <a:t> tích hợp thêm thanh toán </a:t>
            </a:r>
            <a:r>
              <a:rPr lang="en-US" dirty="0" err="1" smtClean="0">
                <a:latin typeface="Arial" panose="020B0604020202020204" pitchFamily="34" charset="0"/>
                <a:cs typeface="Arial" panose="020B0604020202020204" pitchFamily="34" charset="0"/>
              </a:rPr>
              <a:t>khác</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như</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momo</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zalopay</a:t>
            </a:r>
            <a:r>
              <a:rPr lang="en-US" baseline="0" dirty="0" smtClean="0">
                <a:latin typeface="Arial" panose="020B0604020202020204" pitchFamily="34" charset="0"/>
                <a:cs typeface="Arial" panose="020B0604020202020204" pitchFamily="34" charset="0"/>
              </a:rPr>
              <a:t>;</a:t>
            </a:r>
            <a:r>
              <a:rPr lang="vi-VN"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hỗ</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trợ</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giao</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diện</a:t>
            </a:r>
            <a:r>
              <a:rPr lang="vi-VN" dirty="0" smtClean="0">
                <a:latin typeface="Arial" panose="020B0604020202020204" pitchFamily="34" charset="0"/>
                <a:cs typeface="Arial" panose="020B0604020202020204" pitchFamily="34" charset="0"/>
              </a:rPr>
              <a:t> mobile và tích hợp AI để gợi ý sản phẩm cho người dung</a:t>
            </a:r>
            <a:r>
              <a:rPr lang="en-US" dirty="0" smtClean="0">
                <a:latin typeface="Arial" panose="020B0604020202020204" pitchFamily="34" charset="0"/>
                <a:cs typeface="Arial" panose="020B0604020202020204" pitchFamily="34" charset="0"/>
              </a:rPr>
              <a:t>.</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Hiệu</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suất</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hệ</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thống</a:t>
            </a:r>
            <a:r>
              <a:rPr lang="en-US" baseline="0" dirty="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DAC64667-F493-47FB-96CD-C2BAEAC5718D}" type="slidenum">
              <a:rPr lang="en-US" smtClean="0"/>
              <a:t>20</a:t>
            </a:fld>
            <a:endParaRPr lang="en-US"/>
          </a:p>
        </p:txBody>
      </p:sp>
    </p:spTree>
    <p:extLst>
      <p:ext uri="{BB962C8B-B14F-4D97-AF65-F5344CB8AC3E}">
        <p14:creationId xmlns:p14="http://schemas.microsoft.com/office/powerpoint/2010/main" val="27098585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Arial" panose="020B0604020202020204" pitchFamily="34" charset="0"/>
                <a:cs typeface="Arial" panose="020B0604020202020204" pitchFamily="34" charset="0"/>
              </a:rPr>
              <a:t>“</a:t>
            </a:r>
            <a:r>
              <a:rPr lang="en-US" dirty="0" err="1" smtClean="0">
                <a:latin typeface="Arial" panose="020B0604020202020204" pitchFamily="34" charset="0"/>
                <a:cs typeface="Arial" panose="020B0604020202020204" pitchFamily="34" charset="0"/>
              </a:rPr>
              <a:t>Hôm</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này</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em</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xin</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trình</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bày</a:t>
            </a:r>
            <a:r>
              <a:rPr lang="en-US" baseline="0" dirty="0" smtClean="0">
                <a:latin typeface="Arial" panose="020B0604020202020204" pitchFamily="34" charset="0"/>
                <a:cs typeface="Arial" panose="020B0604020202020204" pitchFamily="34" charset="0"/>
              </a:rPr>
              <a:t> 4 </a:t>
            </a:r>
            <a:r>
              <a:rPr lang="en-US" baseline="0" dirty="0" err="1" smtClean="0">
                <a:latin typeface="Arial" panose="020B0604020202020204" pitchFamily="34" charset="0"/>
                <a:cs typeface="Arial" panose="020B0604020202020204" pitchFamily="34" charset="0"/>
              </a:rPr>
              <a:t>phần</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gồm</a:t>
            </a:r>
            <a:r>
              <a:rPr lang="en-US" baseline="0" dirty="0" smtClean="0">
                <a:latin typeface="Arial" panose="020B0604020202020204" pitchFamily="34" charset="0"/>
                <a:cs typeface="Arial" panose="020B0604020202020204" pitchFamily="34" charset="0"/>
              </a:rPr>
              <a:t>: …</a:t>
            </a:r>
            <a:r>
              <a:rPr lang="en-US" dirty="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DAC64667-F493-47FB-96CD-C2BAEAC5718D}" type="slidenum">
              <a:rPr lang="en-US" smtClean="0"/>
              <a:t>2</a:t>
            </a:fld>
            <a:endParaRPr lang="en-US"/>
          </a:p>
        </p:txBody>
      </p:sp>
    </p:spTree>
    <p:extLst>
      <p:ext uri="{BB962C8B-B14F-4D97-AF65-F5344CB8AC3E}">
        <p14:creationId xmlns:p14="http://schemas.microsoft.com/office/powerpoint/2010/main" val="42045365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latin typeface="Arial" panose="020B0604020202020204" pitchFamily="34" charset="0"/>
                <a:cs typeface="Arial" panose="020B0604020202020204" pitchFamily="34" charset="0"/>
              </a:rPr>
              <a:t>Đầu</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tiên</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phần</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đặt</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vấn</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đề</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gồm</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có</a:t>
            </a:r>
            <a:r>
              <a:rPr lang="en-US" baseline="0" dirty="0" smtClean="0">
                <a:latin typeface="Arial" panose="020B0604020202020204" pitchFamily="34" charset="0"/>
                <a:cs typeface="Arial" panose="020B0604020202020204" pitchFamily="34" charset="0"/>
              </a:rPr>
              <a:t> 2 </a:t>
            </a:r>
            <a:r>
              <a:rPr lang="en-US" baseline="0" dirty="0" err="1" smtClean="0">
                <a:latin typeface="Arial" panose="020B0604020202020204" pitchFamily="34" charset="0"/>
                <a:cs typeface="Arial" panose="020B0604020202020204" pitchFamily="34" charset="0"/>
              </a:rPr>
              <a:t>nội</a:t>
            </a:r>
            <a:r>
              <a:rPr lang="en-US" baseline="0" dirty="0" smtClean="0">
                <a:latin typeface="Arial" panose="020B0604020202020204" pitchFamily="34" charset="0"/>
                <a:cs typeface="Arial" panose="020B0604020202020204" pitchFamily="34" charset="0"/>
              </a:rPr>
              <a:t> dung </a:t>
            </a:r>
            <a:r>
              <a:rPr lang="en-US" baseline="0" dirty="0" err="1" smtClean="0">
                <a:latin typeface="Arial" panose="020B0604020202020204" pitchFamily="34" charset="0"/>
                <a:cs typeface="Arial" panose="020B0604020202020204" pitchFamily="34" charset="0"/>
              </a:rPr>
              <a:t>là</a:t>
            </a:r>
            <a:r>
              <a:rPr lang="en-US" baseline="0" dirty="0" smtClean="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DAC64667-F493-47FB-96CD-C2BAEAC5718D}" type="slidenum">
              <a:rPr lang="en-US" smtClean="0"/>
              <a:t>3</a:t>
            </a:fld>
            <a:endParaRPr lang="en-US"/>
          </a:p>
        </p:txBody>
      </p:sp>
    </p:spTree>
    <p:extLst>
      <p:ext uri="{BB962C8B-B14F-4D97-AF65-F5344CB8AC3E}">
        <p14:creationId xmlns:p14="http://schemas.microsoft.com/office/powerpoint/2010/main" val="601982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latin typeface="Arial" panose="020B0604020202020204" pitchFamily="34" charset="0"/>
                <a:cs typeface="Arial" panose="020B0604020202020204" pitchFamily="34" charset="0"/>
              </a:rPr>
              <a:t>Với</a:t>
            </a:r>
            <a:r>
              <a:rPr lang="en-US" baseline="0" dirty="0" smtClean="0">
                <a:latin typeface="Arial" panose="020B0604020202020204" pitchFamily="34" charset="0"/>
                <a:cs typeface="Arial" panose="020B0604020202020204" pitchFamily="34" charset="0"/>
              </a:rPr>
              <a:t> MTBT: </a:t>
            </a:r>
            <a:r>
              <a:rPr lang="vi-VN" dirty="0" smtClean="0">
                <a:latin typeface="Arial" panose="020B0604020202020204" pitchFamily="34" charset="0"/>
                <a:cs typeface="Arial" panose="020B0604020202020204" pitchFamily="34" charset="0"/>
              </a:rPr>
              <a:t>“Trong bối cảnh chuyển đổi số hiện nay, nhu cầu mua sắm online ngày càng cao. Các doanh nghiệp cần có một nền tảng TMĐT riêng để quản lý dữ liệu, thương hiệu và tối ưu trải nghiệm khách hàng. Do đó, việc xây dựng một website TMĐT hiện đại là rất cần thiết.”</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DAC64667-F493-47FB-96CD-C2BAEAC5718D}" type="slidenum">
              <a:rPr lang="en-US" smtClean="0"/>
              <a:t>4</a:t>
            </a:fld>
            <a:endParaRPr lang="en-US"/>
          </a:p>
        </p:txBody>
      </p:sp>
    </p:spTree>
    <p:extLst>
      <p:ext uri="{BB962C8B-B14F-4D97-AF65-F5344CB8AC3E}">
        <p14:creationId xmlns:p14="http://schemas.microsoft.com/office/powerpoint/2010/main" val="2396174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latin typeface="Arial" panose="020B0604020202020204" pitchFamily="34" charset="0"/>
                <a:cs typeface="Arial" panose="020B0604020202020204" pitchFamily="34" charset="0"/>
              </a:rPr>
              <a:t>Để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giải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quyết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bài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thương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điện</a:t>
            </a:r>
            <a:r>
              <a:rPr lang="en-US" dirty="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tử</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thì</a:t>
            </a:r>
            <a:r>
              <a:rPr lang="en-US" dirty="0" smtClean="0">
                <a:latin typeface="Arial" panose="020B0604020202020204" pitchFamily="34" charset="0"/>
                <a:cs typeface="Arial" panose="020B0604020202020204" pitchFamily="34" charset="0"/>
              </a:rPr>
              <a:t> </a:t>
            </a:r>
            <a:r>
              <a:rPr lang="vi-VN" dirty="0" smtClean="0">
                <a:latin typeface="Arial" panose="020B0604020202020204" pitchFamily="34" charset="0"/>
                <a:cs typeface="Arial" panose="020B0604020202020204" pitchFamily="34" charset="0"/>
              </a:rPr>
              <a:t>“Mục tiêu chính là xây dựng một hệ thống TMĐT hoàn chỉnh</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và</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tối</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ưu</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có</a:t>
            </a:r>
            <a:r>
              <a:rPr lang="vi-VN" dirty="0" smtClean="0">
                <a:latin typeface="Arial" panose="020B0604020202020204" pitchFamily="34" charset="0"/>
                <a:cs typeface="Arial" panose="020B0604020202020204" pitchFamily="34" charset="0"/>
              </a:rPr>
              <a:t> tích hợp cổng thanh toán</a:t>
            </a:r>
            <a:r>
              <a:rPr lang="en-US" baseline="0" dirty="0" smtClean="0">
                <a:latin typeface="Arial" panose="020B0604020202020204" pitchFamily="34" charset="0"/>
                <a:cs typeface="Arial" panose="020B0604020202020204" pitchFamily="34" charset="0"/>
              </a:rPr>
              <a:t> </a:t>
            </a:r>
            <a:r>
              <a:rPr lang="vi-VN" dirty="0" smtClean="0">
                <a:latin typeface="Arial" panose="020B0604020202020204" pitchFamily="34" charset="0"/>
                <a:cs typeface="Arial" panose="020B0604020202020204" pitchFamily="34" charset="0"/>
              </a:rPr>
              <a:t>để hỗ trợ giao dịch thực tế.”</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DAC64667-F493-47FB-96CD-C2BAEAC5718D}" type="slidenum">
              <a:rPr lang="en-US" smtClean="0"/>
              <a:t>5</a:t>
            </a:fld>
            <a:endParaRPr lang="en-US"/>
          </a:p>
        </p:txBody>
      </p:sp>
    </p:spTree>
    <p:extLst>
      <p:ext uri="{BB962C8B-B14F-4D97-AF65-F5344CB8AC3E}">
        <p14:creationId xmlns:p14="http://schemas.microsoft.com/office/powerpoint/2010/main" val="25442768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Phần</a:t>
            </a:r>
            <a:r>
              <a:rPr lang="en-US" baseline="0" dirty="0" smtClean="0"/>
              <a:t> </a:t>
            </a:r>
            <a:r>
              <a:rPr lang="en-US" baseline="0" dirty="0" err="1" smtClean="0"/>
              <a:t>thứ</a:t>
            </a:r>
            <a:r>
              <a:rPr lang="en-US" baseline="0" dirty="0" smtClean="0"/>
              <a:t> 2 </a:t>
            </a:r>
            <a:r>
              <a:rPr lang="en-US" baseline="0" dirty="0" err="1" smtClean="0"/>
              <a:t>là</a:t>
            </a:r>
            <a:r>
              <a:rPr lang="en-US" baseline="0" dirty="0" smtClean="0"/>
              <a:t> </a:t>
            </a:r>
            <a:r>
              <a:rPr lang="en-US" baseline="0" dirty="0" err="1" smtClean="0">
                <a:latin typeface="Arial" panose="020B0604020202020204" pitchFamily="34" charset="0"/>
                <a:cs typeface="Arial" panose="020B0604020202020204" pitchFamily="34" charset="0"/>
              </a:rPr>
              <a:t>xây</a:t>
            </a:r>
            <a:r>
              <a:rPr lang="en-US" baseline="0" dirty="0" smtClean="0"/>
              <a:t> </a:t>
            </a:r>
            <a:r>
              <a:rPr lang="en-US" baseline="0" dirty="0" err="1" smtClean="0"/>
              <a:t>dựng</a:t>
            </a:r>
            <a:r>
              <a:rPr lang="en-US" baseline="0" dirty="0" smtClean="0"/>
              <a:t> </a:t>
            </a:r>
            <a:r>
              <a:rPr lang="en-US" baseline="0" dirty="0" err="1" smtClean="0"/>
              <a:t>ứng</a:t>
            </a:r>
            <a:r>
              <a:rPr lang="en-US" baseline="0" dirty="0" smtClean="0"/>
              <a:t> </a:t>
            </a:r>
            <a:r>
              <a:rPr lang="en-US" baseline="0" dirty="0" err="1" smtClean="0"/>
              <a:t>dụng</a:t>
            </a:r>
            <a:r>
              <a:rPr lang="en-US" baseline="0" dirty="0" smtClean="0"/>
              <a:t> </a:t>
            </a:r>
            <a:r>
              <a:rPr lang="en-US" baseline="0" dirty="0" err="1" smtClean="0"/>
              <a:t>thì</a:t>
            </a:r>
            <a:r>
              <a:rPr lang="en-US" baseline="0" dirty="0" smtClean="0"/>
              <a:t> </a:t>
            </a:r>
            <a:r>
              <a:rPr lang="en-US" baseline="0" dirty="0" err="1" smtClean="0"/>
              <a:t>đầu</a:t>
            </a:r>
            <a:r>
              <a:rPr lang="en-US" baseline="0" dirty="0" smtClean="0"/>
              <a:t> </a:t>
            </a:r>
            <a:r>
              <a:rPr lang="en-US" baseline="0" dirty="0" err="1" smtClean="0"/>
              <a:t>tiên</a:t>
            </a:r>
            <a:r>
              <a:rPr lang="en-US" baseline="0" dirty="0" smtClean="0"/>
              <a:t> </a:t>
            </a:r>
            <a:r>
              <a:rPr lang="en-US" baseline="0" dirty="0" err="1" smtClean="0"/>
              <a:t>em</a:t>
            </a:r>
            <a:r>
              <a:rPr lang="en-US" baseline="0" dirty="0" smtClean="0"/>
              <a:t> </a:t>
            </a:r>
            <a:r>
              <a:rPr lang="en-US" baseline="0" dirty="0" err="1" smtClean="0"/>
              <a:t>xin</a:t>
            </a:r>
            <a:r>
              <a:rPr lang="en-US" baseline="0" dirty="0" smtClean="0"/>
              <a:t> </a:t>
            </a:r>
            <a:r>
              <a:rPr lang="en-US" baseline="0" dirty="0" err="1" smtClean="0"/>
              <a:t>trình</a:t>
            </a:r>
            <a:r>
              <a:rPr lang="en-US" baseline="0" dirty="0" smtClean="0"/>
              <a:t> </a:t>
            </a:r>
            <a:r>
              <a:rPr lang="en-US" baseline="0" dirty="0" err="1" smtClean="0"/>
              <a:t>bày</a:t>
            </a:r>
            <a:r>
              <a:rPr lang="en-US" baseline="0" dirty="0" smtClean="0"/>
              <a:t> </a:t>
            </a:r>
            <a:r>
              <a:rPr lang="en-US" baseline="0" dirty="0" err="1" smtClean="0"/>
              <a:t>các</a:t>
            </a:r>
            <a:r>
              <a:rPr lang="en-US" baseline="0" dirty="0" smtClean="0"/>
              <a:t> </a:t>
            </a:r>
            <a:r>
              <a:rPr lang="en-US" baseline="0" dirty="0" err="1" smtClean="0"/>
              <a:t>công</a:t>
            </a:r>
            <a:r>
              <a:rPr lang="en-US" baseline="0" dirty="0" smtClean="0"/>
              <a:t> </a:t>
            </a:r>
            <a:r>
              <a:rPr lang="en-US" baseline="0" dirty="0" err="1" smtClean="0"/>
              <a:t>nghệ</a:t>
            </a:r>
            <a:r>
              <a:rPr lang="en-US" baseline="0" dirty="0" smtClean="0"/>
              <a:t> </a:t>
            </a:r>
            <a:r>
              <a:rPr lang="en-US" baseline="0" dirty="0" err="1" smtClean="0"/>
              <a:t>mà</a:t>
            </a:r>
            <a:r>
              <a:rPr lang="en-US" baseline="0" dirty="0" smtClean="0"/>
              <a:t> </a:t>
            </a:r>
            <a:r>
              <a:rPr lang="en-US" baseline="0" dirty="0" err="1" smtClean="0"/>
              <a:t>em</a:t>
            </a:r>
            <a:r>
              <a:rPr lang="en-US" baseline="0" dirty="0" smtClean="0"/>
              <a:t> </a:t>
            </a:r>
            <a:r>
              <a:rPr lang="en-US" baseline="0" dirty="0" err="1" smtClean="0"/>
              <a:t>sử</a:t>
            </a:r>
            <a:r>
              <a:rPr lang="en-US" baseline="0" dirty="0" smtClean="0"/>
              <a:t> </a:t>
            </a:r>
            <a:r>
              <a:rPr lang="en-US" baseline="0" dirty="0" err="1" smtClean="0"/>
              <a:t>dụng</a:t>
            </a:r>
            <a:endParaRPr lang="en-US" dirty="0"/>
          </a:p>
        </p:txBody>
      </p:sp>
      <p:sp>
        <p:nvSpPr>
          <p:cNvPr id="4" name="Slide Number Placeholder 3"/>
          <p:cNvSpPr>
            <a:spLocks noGrp="1"/>
          </p:cNvSpPr>
          <p:nvPr>
            <p:ph type="sldNum" sz="quarter" idx="5"/>
          </p:nvPr>
        </p:nvSpPr>
        <p:spPr/>
        <p:txBody>
          <a:bodyPr/>
          <a:lstStyle/>
          <a:p>
            <a:fld id="{DAC64667-F493-47FB-96CD-C2BAEAC5718D}" type="slidenum">
              <a:rPr lang="en-US" smtClean="0"/>
              <a:t>6</a:t>
            </a:fld>
            <a:endParaRPr lang="en-US"/>
          </a:p>
        </p:txBody>
      </p:sp>
    </p:spTree>
    <p:extLst>
      <p:ext uri="{BB962C8B-B14F-4D97-AF65-F5344CB8AC3E}">
        <p14:creationId xmlns:p14="http://schemas.microsoft.com/office/powerpoint/2010/main" val="19110823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dirty="0" smtClean="0">
                <a:latin typeface="Arial" panose="020B0604020202020204" pitchFamily="34" charset="0"/>
                <a:cs typeface="Arial" panose="020B0604020202020204" pitchFamily="34" charset="0"/>
              </a:rPr>
              <a:t>“Dự án</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em</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xây</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dựng</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có</a:t>
            </a:r>
            <a:r>
              <a:rPr lang="vi-VN" dirty="0" smtClean="0">
                <a:latin typeface="Arial" panose="020B0604020202020204" pitchFamily="34" charset="0"/>
                <a:cs typeface="Arial" panose="020B0604020202020204" pitchFamily="34" charset="0"/>
              </a:rPr>
              <a:t> sử dụng các công nghệ hiện đại: ReactJS</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và</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TailwindCSS</a:t>
            </a:r>
            <a:r>
              <a:rPr lang="vi-VN" dirty="0" smtClean="0">
                <a:latin typeface="Arial" panose="020B0604020202020204" pitchFamily="34" charset="0"/>
                <a:cs typeface="Arial" panose="020B0604020202020204" pitchFamily="34" charset="0"/>
              </a:rPr>
              <a:t> để xây dựng</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và</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thiết</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kế</a:t>
            </a:r>
            <a:r>
              <a:rPr lang="vi-VN" dirty="0" smtClean="0">
                <a:latin typeface="Arial" panose="020B0604020202020204" pitchFamily="34" charset="0"/>
                <a:cs typeface="Arial" panose="020B0604020202020204" pitchFamily="34" charset="0"/>
              </a:rPr>
              <a:t> giao diện, Redux Toolkit để quản lý dữ liệu trạng thái, Node.js và Express </a:t>
            </a:r>
            <a:r>
              <a:rPr lang="en-US" dirty="0" err="1" smtClean="0">
                <a:latin typeface="Arial" panose="020B0604020202020204" pitchFamily="34" charset="0"/>
                <a:cs typeface="Arial" panose="020B0604020202020204" pitchFamily="34" charset="0"/>
              </a:rPr>
              <a:t>để</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xây</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dựng</a:t>
            </a:r>
            <a:r>
              <a:rPr lang="vi-VN" dirty="0" smtClean="0">
                <a:latin typeface="Arial" panose="020B0604020202020204" pitchFamily="34" charset="0"/>
                <a:cs typeface="Arial" panose="020B0604020202020204" pitchFamily="34" charset="0"/>
              </a:rPr>
              <a:t> </a:t>
            </a:r>
            <a:r>
              <a:rPr lang="en-US" dirty="0" smtClean="0">
                <a:latin typeface="Arial" panose="020B0604020202020204" pitchFamily="34" charset="0"/>
                <a:cs typeface="Arial" panose="020B0604020202020204" pitchFamily="34" charset="0"/>
              </a:rPr>
              <a:t>server</a:t>
            </a:r>
            <a:r>
              <a:rPr lang="vi-VN" dirty="0" smtClean="0">
                <a:latin typeface="Arial" panose="020B0604020202020204" pitchFamily="34" charset="0"/>
                <a:cs typeface="Arial" panose="020B0604020202020204" pitchFamily="34" charset="0"/>
              </a:rPr>
              <a:t>, MongoDB</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dùng</a:t>
            </a:r>
            <a:r>
              <a:rPr lang="vi-VN" dirty="0" smtClean="0">
                <a:latin typeface="Arial" panose="020B0604020202020204" pitchFamily="34" charset="0"/>
                <a:cs typeface="Arial" panose="020B0604020202020204" pitchFamily="34" charset="0"/>
              </a:rPr>
              <a:t> để lưu trữ dữ liệu</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và</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Dữ</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liệu</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truyền</a:t>
            </a:r>
            <a:r>
              <a:rPr lang="en-US" dirty="0" smtClean="0">
                <a:latin typeface="Arial" panose="020B0604020202020204" pitchFamily="34" charset="0"/>
                <a:cs typeface="Arial" panose="020B0604020202020204" pitchFamily="34" charset="0"/>
              </a:rPr>
              <a:t> qua RESTful API</a:t>
            </a:r>
            <a:r>
              <a:rPr lang="vi-VN"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cuối</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cùng</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tích</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hợp</a:t>
            </a:r>
            <a:r>
              <a:rPr lang="vi-VN" dirty="0" smtClean="0">
                <a:latin typeface="Arial" panose="020B0604020202020204" pitchFamily="34" charset="0"/>
                <a:cs typeface="Arial" panose="020B0604020202020204" pitchFamily="34" charset="0"/>
              </a:rPr>
              <a:t> VNPay </a:t>
            </a:r>
            <a:r>
              <a:rPr lang="en-US" dirty="0" err="1" smtClean="0">
                <a:latin typeface="Arial" panose="020B0604020202020204" pitchFamily="34" charset="0"/>
                <a:cs typeface="Arial" panose="020B0604020202020204" pitchFamily="34" charset="0"/>
              </a:rPr>
              <a:t>để</a:t>
            </a:r>
            <a:r>
              <a:rPr lang="vi-VN" dirty="0" smtClean="0">
                <a:latin typeface="Arial" panose="020B0604020202020204" pitchFamily="34" charset="0"/>
                <a:cs typeface="Arial" panose="020B0604020202020204" pitchFamily="34" charset="0"/>
              </a:rPr>
              <a:t> thanh toán</a:t>
            </a:r>
            <a:r>
              <a:rPr lang="en-US" dirty="0" smtClean="0">
                <a:latin typeface="Arial" panose="020B0604020202020204" pitchFamily="34" charset="0"/>
                <a:cs typeface="Arial" panose="020B0604020202020204" pitchFamily="34" charset="0"/>
              </a:rPr>
              <a:t> online</a:t>
            </a:r>
            <a:r>
              <a:rPr lang="vi-VN" dirty="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DAC64667-F493-47FB-96CD-C2BAEAC5718D}" type="slidenum">
              <a:rPr lang="en-US" smtClean="0"/>
              <a:t>7</a:t>
            </a:fld>
            <a:endParaRPr lang="en-US"/>
          </a:p>
        </p:txBody>
      </p:sp>
    </p:spTree>
    <p:extLst>
      <p:ext uri="{BB962C8B-B14F-4D97-AF65-F5344CB8AC3E}">
        <p14:creationId xmlns:p14="http://schemas.microsoft.com/office/powerpoint/2010/main" val="20863087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vi-VN" dirty="0" smtClean="0"/>
              <a:t>“RESTful API là cầu nối giữa </a:t>
            </a:r>
            <a:r>
              <a:rPr lang="en-US" dirty="0" smtClean="0"/>
              <a:t>client</a:t>
            </a:r>
            <a:r>
              <a:rPr lang="vi-VN" dirty="0" smtClean="0"/>
              <a:t> và </a:t>
            </a:r>
            <a:r>
              <a:rPr lang="en-US" dirty="0" smtClean="0"/>
              <a:t>server</a:t>
            </a:r>
            <a:r>
              <a:rPr lang="vi-VN" dirty="0" smtClean="0"/>
              <a:t>.</a:t>
            </a:r>
            <a:br>
              <a:rPr lang="vi-VN" dirty="0" smtClean="0"/>
            </a:br>
            <a:r>
              <a:rPr lang="vi-VN" dirty="0" smtClean="0"/>
              <a:t>Khi người dùng thao tác trên trình duyệt (client), các request như GET, POST, PUT, DELETE sẽ được gửi đến API.</a:t>
            </a:r>
            <a:br>
              <a:rPr lang="vi-VN" dirty="0" smtClean="0"/>
            </a:br>
            <a:r>
              <a:rPr lang="vi-VN" dirty="0" smtClean="0"/>
              <a:t>API tiếp nhận và chuyển tiếp các HTTP request này đến server để xử lý.</a:t>
            </a:r>
            <a:br>
              <a:rPr lang="vi-VN" dirty="0" smtClean="0"/>
            </a:br>
            <a:r>
              <a:rPr lang="vi-VN" dirty="0" smtClean="0"/>
              <a:t>Sau đó, server phản hồi lại dữ liệu dưới dạng JSON, XML hoặc HTML và trả về client.</a:t>
            </a:r>
            <a:br>
              <a:rPr lang="vi-VN" dirty="0" smtClean="0"/>
            </a:br>
            <a:r>
              <a:rPr lang="vi-VN" dirty="0" smtClean="0"/>
              <a:t>Mô hình này giúp </a:t>
            </a:r>
            <a:r>
              <a:rPr lang="en-US" dirty="0" smtClean="0"/>
              <a:t>client</a:t>
            </a:r>
            <a:r>
              <a:rPr lang="vi-VN" dirty="0" smtClean="0"/>
              <a:t> và </a:t>
            </a:r>
            <a:r>
              <a:rPr lang="en-US" dirty="0" smtClean="0"/>
              <a:t>server</a:t>
            </a:r>
            <a:r>
              <a:rPr lang="vi-VN" dirty="0" smtClean="0"/>
              <a:t> tách biệt, dễ mở rộng và bảo trì hệ thống.”</a:t>
            </a:r>
            <a:endParaRPr lang="vi-VN" dirty="0"/>
          </a:p>
          <a:p>
            <a:endParaRPr lang="en-US" dirty="0"/>
          </a:p>
        </p:txBody>
      </p:sp>
      <p:sp>
        <p:nvSpPr>
          <p:cNvPr id="4" name="Slide Number Placeholder 3"/>
          <p:cNvSpPr>
            <a:spLocks noGrp="1"/>
          </p:cNvSpPr>
          <p:nvPr>
            <p:ph type="sldNum" sz="quarter" idx="5"/>
          </p:nvPr>
        </p:nvSpPr>
        <p:spPr/>
        <p:txBody>
          <a:bodyPr/>
          <a:lstStyle/>
          <a:p>
            <a:fld id="{DAC64667-F493-47FB-96CD-C2BAEAC5718D}" type="slidenum">
              <a:rPr lang="en-US" smtClean="0"/>
              <a:t>8</a:t>
            </a:fld>
            <a:endParaRPr lang="en-US"/>
          </a:p>
        </p:txBody>
      </p:sp>
    </p:spTree>
    <p:extLst>
      <p:ext uri="{BB962C8B-B14F-4D97-AF65-F5344CB8AC3E}">
        <p14:creationId xmlns:p14="http://schemas.microsoft.com/office/powerpoint/2010/main" val="29037404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vi-VN" dirty="0" smtClean="0"/>
              <a:t>“</a:t>
            </a:r>
            <a:r>
              <a:rPr lang="en-US" dirty="0" err="1" smtClean="0"/>
              <a:t>Mô</a:t>
            </a:r>
            <a:r>
              <a:rPr lang="en-US" baseline="0" dirty="0" smtClean="0"/>
              <a:t> </a:t>
            </a:r>
            <a:r>
              <a:rPr lang="en-US" baseline="0" dirty="0" err="1" smtClean="0"/>
              <a:t>hình</a:t>
            </a:r>
            <a:r>
              <a:rPr lang="en-US" baseline="0" dirty="0" smtClean="0"/>
              <a:t> </a:t>
            </a:r>
            <a:r>
              <a:rPr lang="en-US" baseline="0" dirty="0" err="1" smtClean="0"/>
              <a:t>csdl</a:t>
            </a:r>
            <a:r>
              <a:rPr lang="en-US" baseline="0" dirty="0" smtClean="0"/>
              <a:t> </a:t>
            </a:r>
            <a:r>
              <a:rPr lang="en-US" baseline="0" dirty="0" err="1" smtClean="0"/>
              <a:t>được</a:t>
            </a:r>
            <a:r>
              <a:rPr lang="en-US" baseline="0" dirty="0" smtClean="0"/>
              <a:t> </a:t>
            </a:r>
            <a:r>
              <a:rPr lang="en-US" baseline="0" dirty="0" err="1" smtClean="0"/>
              <a:t>xây</a:t>
            </a:r>
            <a:r>
              <a:rPr lang="en-US" baseline="0" dirty="0" smtClean="0"/>
              <a:t> </a:t>
            </a:r>
            <a:r>
              <a:rPr lang="en-US" baseline="0" dirty="0" err="1" smtClean="0"/>
              <a:t>dựng</a:t>
            </a:r>
            <a:r>
              <a:rPr lang="vi-VN" dirty="0" smtClean="0"/>
              <a:t> gồm các bảng: users, products, carts, orders, checkouts</a:t>
            </a:r>
            <a:r>
              <a:rPr lang="en-US" dirty="0" smtClean="0"/>
              <a:t> </a:t>
            </a:r>
            <a:r>
              <a:rPr lang="en-US" dirty="0" err="1" smtClean="0"/>
              <a:t>là</a:t>
            </a:r>
            <a:r>
              <a:rPr lang="en-US" baseline="0" dirty="0" smtClean="0"/>
              <a:t> </a:t>
            </a:r>
            <a:r>
              <a:rPr lang="en-US" baseline="0" dirty="0" err="1" smtClean="0"/>
              <a:t>các</a:t>
            </a:r>
            <a:r>
              <a:rPr lang="en-US" baseline="0" dirty="0" smtClean="0"/>
              <a:t> </a:t>
            </a:r>
            <a:r>
              <a:rPr lang="en-US" baseline="0" dirty="0" err="1" smtClean="0"/>
              <a:t>bảng</a:t>
            </a:r>
            <a:r>
              <a:rPr lang="en-US" baseline="0" dirty="0" smtClean="0"/>
              <a:t> </a:t>
            </a:r>
            <a:r>
              <a:rPr lang="en-US" baseline="0" dirty="0" err="1" smtClean="0"/>
              <a:t>chính</a:t>
            </a:r>
            <a:r>
              <a:rPr lang="en-US" baseline="0" dirty="0" smtClean="0"/>
              <a:t>, </a:t>
            </a:r>
            <a:r>
              <a:rPr lang="en-US" baseline="0" dirty="0" err="1" smtClean="0"/>
              <a:t>và</a:t>
            </a:r>
            <a:r>
              <a:rPr lang="en-US" baseline="0" dirty="0" smtClean="0"/>
              <a:t> </a:t>
            </a:r>
            <a:r>
              <a:rPr lang="fr-FR" baseline="0" dirty="0" err="1" smtClean="0"/>
              <a:t>c</a:t>
            </a:r>
            <a:r>
              <a:rPr lang="fr-FR" dirty="0" err="1" smtClean="0"/>
              <a:t>ác</a:t>
            </a:r>
            <a:r>
              <a:rPr lang="fr-FR" dirty="0" smtClean="0"/>
              <a:t> </a:t>
            </a:r>
            <a:r>
              <a:rPr lang="fr-FR" dirty="0" err="1" smtClean="0"/>
              <a:t>bảng</a:t>
            </a:r>
            <a:r>
              <a:rPr lang="fr-FR" dirty="0" smtClean="0"/>
              <a:t> *_</a:t>
            </a:r>
            <a:r>
              <a:rPr lang="fr-FR" dirty="0" err="1" smtClean="0"/>
              <a:t>products</a:t>
            </a:r>
            <a:r>
              <a:rPr lang="fr-FR" dirty="0" smtClean="0"/>
              <a:t> là </a:t>
            </a:r>
            <a:r>
              <a:rPr lang="fr-FR" dirty="0" err="1" smtClean="0"/>
              <a:t>bảng</a:t>
            </a:r>
            <a:r>
              <a:rPr lang="fr-FR" dirty="0" smtClean="0"/>
              <a:t> </a:t>
            </a:r>
            <a:r>
              <a:rPr lang="fr-FR" dirty="0" err="1" smtClean="0"/>
              <a:t>phụ</a:t>
            </a:r>
            <a:r>
              <a:rPr lang="en-US" baseline="0" dirty="0" smtClean="0"/>
              <a:t>.</a:t>
            </a:r>
            <a:r>
              <a:rPr lang="vi-VN" dirty="0" smtClean="0"/>
              <a:t> Các quan hệ được ràng buộc rõ ràng để đảm bảo dữ liệu toàn vẹn.”</a:t>
            </a:r>
            <a:r>
              <a:rPr lang="en-US" dirty="0" smtClean="0"/>
              <a:t>. </a:t>
            </a:r>
            <a:r>
              <a:rPr lang="en-US" dirty="0" err="1" smtClean="0"/>
              <a:t>Mô</a:t>
            </a:r>
            <a:r>
              <a:rPr lang="en-US" dirty="0" smtClean="0"/>
              <a:t> </a:t>
            </a:r>
            <a:r>
              <a:rPr lang="en-US" dirty="0" err="1" smtClean="0"/>
              <a:t>hình</a:t>
            </a:r>
            <a:r>
              <a:rPr lang="en-US" dirty="0" smtClean="0"/>
              <a:t> </a:t>
            </a:r>
            <a:r>
              <a:rPr lang="en-US" dirty="0" err="1" smtClean="0"/>
              <a:t>này</a:t>
            </a:r>
            <a:r>
              <a:rPr lang="en-US" dirty="0" smtClean="0"/>
              <a:t> </a:t>
            </a:r>
            <a:r>
              <a:rPr lang="en-US" dirty="0" err="1" smtClean="0"/>
              <a:t>đảm</a:t>
            </a:r>
            <a:r>
              <a:rPr lang="en-US" dirty="0" smtClean="0"/>
              <a:t> </a:t>
            </a:r>
            <a:r>
              <a:rPr lang="en-US" dirty="0" err="1" smtClean="0"/>
              <a:t>bảo</a:t>
            </a:r>
            <a:r>
              <a:rPr lang="en-US" dirty="0" smtClean="0"/>
              <a:t> </a:t>
            </a:r>
            <a:r>
              <a:rPr lang="en-US" dirty="0" err="1" smtClean="0"/>
              <a:t>tính</a:t>
            </a:r>
            <a:r>
              <a:rPr lang="en-US" dirty="0" smtClean="0"/>
              <a:t> </a:t>
            </a:r>
            <a:r>
              <a:rPr lang="en-US" dirty="0" err="1" smtClean="0"/>
              <a:t>linh</a:t>
            </a:r>
            <a:r>
              <a:rPr lang="en-US" dirty="0" smtClean="0"/>
              <a:t> </a:t>
            </a:r>
            <a:r>
              <a:rPr lang="en-US" dirty="0" err="1" smtClean="0"/>
              <a:t>hoạt</a:t>
            </a:r>
            <a:r>
              <a:rPr lang="en-US" dirty="0" smtClean="0"/>
              <a:t> </a:t>
            </a:r>
            <a:r>
              <a:rPr lang="en-US" dirty="0" err="1" smtClean="0"/>
              <a:t>và</a:t>
            </a:r>
            <a:r>
              <a:rPr lang="en-US" dirty="0" smtClean="0"/>
              <a:t> </a:t>
            </a:r>
            <a:r>
              <a:rPr lang="en-US" dirty="0" err="1" smtClean="0"/>
              <a:t>mở</a:t>
            </a:r>
            <a:r>
              <a:rPr lang="en-US" dirty="0" smtClean="0"/>
              <a:t> </a:t>
            </a:r>
            <a:r>
              <a:rPr lang="en-US" dirty="0" err="1" smtClean="0"/>
              <a:t>rộng</a:t>
            </a:r>
            <a:r>
              <a:rPr lang="en-US" dirty="0" smtClean="0"/>
              <a:t> </a:t>
            </a:r>
            <a:r>
              <a:rPr lang="en-US" dirty="0" err="1" smtClean="0"/>
              <a:t>cho</a:t>
            </a:r>
            <a:r>
              <a:rPr lang="en-US" dirty="0" smtClean="0"/>
              <a:t> </a:t>
            </a:r>
            <a:r>
              <a:rPr lang="en-US" dirty="0" err="1" smtClean="0"/>
              <a:t>hệ</a:t>
            </a:r>
            <a:r>
              <a:rPr lang="en-US" dirty="0" smtClean="0"/>
              <a:t> </a:t>
            </a:r>
            <a:r>
              <a:rPr lang="en-US" dirty="0" err="1" smtClean="0"/>
              <a:t>thống</a:t>
            </a:r>
            <a:r>
              <a:rPr lang="en-US" dirty="0" smtClean="0"/>
              <a:t>, </a:t>
            </a:r>
            <a:r>
              <a:rPr lang="en-US" dirty="0" err="1" smtClean="0"/>
              <a:t>dễ</a:t>
            </a:r>
            <a:r>
              <a:rPr lang="en-US" dirty="0" smtClean="0"/>
              <a:t> </a:t>
            </a:r>
            <a:r>
              <a:rPr lang="en-US" dirty="0" err="1" smtClean="0"/>
              <a:t>dàng</a:t>
            </a:r>
            <a:r>
              <a:rPr lang="en-US" dirty="0" smtClean="0"/>
              <a:t> </a:t>
            </a:r>
            <a:r>
              <a:rPr lang="en-US" dirty="0" err="1" smtClean="0"/>
              <a:t>truy</a:t>
            </a:r>
            <a:r>
              <a:rPr lang="en-US" dirty="0" smtClean="0"/>
              <a:t> </a:t>
            </a:r>
            <a:r>
              <a:rPr lang="en-US" dirty="0" err="1" smtClean="0"/>
              <a:t>vấn</a:t>
            </a:r>
            <a:r>
              <a:rPr lang="en-US" dirty="0" smtClean="0"/>
              <a:t> </a:t>
            </a:r>
            <a:r>
              <a:rPr lang="en-US" dirty="0" err="1" smtClean="0"/>
              <a:t>và</a:t>
            </a:r>
            <a:r>
              <a:rPr lang="en-US" dirty="0" smtClean="0"/>
              <a:t> </a:t>
            </a:r>
            <a:r>
              <a:rPr lang="en-US" dirty="0" err="1" smtClean="0"/>
              <a:t>thống</a:t>
            </a:r>
            <a:r>
              <a:rPr lang="en-US" dirty="0" smtClean="0"/>
              <a:t> </a:t>
            </a:r>
            <a:r>
              <a:rPr lang="en-US" dirty="0" err="1" smtClean="0"/>
              <a:t>kê</a:t>
            </a:r>
            <a:r>
              <a:rPr lang="en-US" dirty="0" smtClean="0"/>
              <a:t> </a:t>
            </a:r>
            <a:r>
              <a:rPr lang="en-US" dirty="0" err="1" smtClean="0"/>
              <a:t>theo</a:t>
            </a:r>
            <a:r>
              <a:rPr lang="en-US" dirty="0" smtClean="0"/>
              <a:t> </a:t>
            </a:r>
            <a:r>
              <a:rPr lang="en-US" dirty="0" err="1" smtClean="0"/>
              <a:t>từng</a:t>
            </a:r>
            <a:r>
              <a:rPr lang="en-US" dirty="0" smtClean="0"/>
              <a:t> </a:t>
            </a:r>
            <a:r>
              <a:rPr lang="en-US" dirty="0" err="1" smtClean="0"/>
              <a:t>khía</a:t>
            </a:r>
            <a:r>
              <a:rPr lang="en-US" dirty="0" smtClean="0"/>
              <a:t> </a:t>
            </a:r>
            <a:r>
              <a:rPr lang="en-US" dirty="0" err="1" smtClean="0"/>
              <a:t>cạnh</a:t>
            </a:r>
            <a:r>
              <a:rPr lang="en-US" dirty="0" smtClean="0"/>
              <a:t>.</a:t>
            </a:r>
            <a:endParaRPr lang="en-US" dirty="0"/>
          </a:p>
        </p:txBody>
      </p:sp>
      <p:sp>
        <p:nvSpPr>
          <p:cNvPr id="4" name="Slide Number Placeholder 3"/>
          <p:cNvSpPr>
            <a:spLocks noGrp="1"/>
          </p:cNvSpPr>
          <p:nvPr>
            <p:ph type="sldNum" sz="quarter" idx="5"/>
          </p:nvPr>
        </p:nvSpPr>
        <p:spPr/>
        <p:txBody>
          <a:bodyPr/>
          <a:lstStyle/>
          <a:p>
            <a:fld id="{DAC64667-F493-47FB-96CD-C2BAEAC5718D}" type="slidenum">
              <a:rPr lang="en-US" smtClean="0"/>
              <a:t>9</a:t>
            </a:fld>
            <a:endParaRPr lang="en-US"/>
          </a:p>
        </p:txBody>
      </p:sp>
    </p:spTree>
    <p:extLst>
      <p:ext uri="{BB962C8B-B14F-4D97-AF65-F5344CB8AC3E}">
        <p14:creationId xmlns:p14="http://schemas.microsoft.com/office/powerpoint/2010/main" val="33796900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2.png"/><Relationship Id="rId5" Type="http://schemas.openxmlformats.org/officeDocument/2006/relationships/image" Target="../media/image5.emf"/><Relationship Id="rId4"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1F5CAA"/>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493144" y="2008231"/>
            <a:ext cx="11205713" cy="1855310"/>
          </a:xfrm>
        </p:spPr>
        <p:txBody>
          <a:bodyPr anchor="b" anchorCtr="0">
            <a:normAutofit/>
          </a:bodyPr>
          <a:lstStyle>
            <a:lvl1pPr algn="ctr">
              <a:lnSpc>
                <a:spcPct val="100000"/>
              </a:lnSpc>
              <a:defRPr sz="4400" b="1" baseline="0">
                <a:solidFill>
                  <a:schemeClr val="bg1"/>
                </a:solidFill>
                <a:latin typeface="K2D" panose="00000500000000000000" pitchFamily="2" charset="-34"/>
                <a:cs typeface="K2D" panose="00000500000000000000" pitchFamily="2" charset="-34"/>
              </a:defRPr>
            </a:lvl1pPr>
          </a:lstStyle>
          <a:p>
            <a:r>
              <a:rPr lang="en-US"/>
              <a:t>TIÊU ĐỀ CHÍNH</a:t>
            </a:r>
          </a:p>
        </p:txBody>
      </p:sp>
      <p:sp>
        <p:nvSpPr>
          <p:cNvPr id="20" name="Subtitle 2"/>
          <p:cNvSpPr>
            <a:spLocks noGrp="1"/>
          </p:cNvSpPr>
          <p:nvPr>
            <p:ph type="subTitle" idx="1" hasCustomPrompt="1"/>
          </p:nvPr>
        </p:nvSpPr>
        <p:spPr>
          <a:xfrm>
            <a:off x="493144" y="3863542"/>
            <a:ext cx="11205713" cy="1036706"/>
          </a:xfrm>
        </p:spPr>
        <p:txBody>
          <a:bodyPr anchor="t" anchorCtr="0">
            <a:normAutofit/>
          </a:bodyPr>
          <a:lstStyle>
            <a:lvl1pPr marL="0" indent="0" algn="ctr">
              <a:buNone/>
              <a:defRPr sz="3200" baseline="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p>
        </p:txBody>
      </p:sp>
      <p:pic>
        <p:nvPicPr>
          <p:cNvPr id="21" name="Picture 20">
            <a:extLst>
              <a:ext uri="{FF2B5EF4-FFF2-40B4-BE49-F238E27FC236}">
                <a16:creationId xmlns:a16="http://schemas.microsoft.com/office/drawing/2014/main" id="{D4C28A5F-55DF-474B-BB6F-9232AF06D3CC}"/>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5565071" y="682737"/>
            <a:ext cx="1061859" cy="1062060"/>
          </a:xfrm>
          <a:prstGeom prst="rect">
            <a:avLst/>
          </a:prstGeom>
        </p:spPr>
      </p:pic>
      <p:sp>
        <p:nvSpPr>
          <p:cNvPr id="22" name="Text Placeholder 9"/>
          <p:cNvSpPr>
            <a:spLocks noGrp="1"/>
          </p:cNvSpPr>
          <p:nvPr>
            <p:ph type="body" sz="quarter" idx="12" hasCustomPrompt="1"/>
          </p:nvPr>
        </p:nvSpPr>
        <p:spPr>
          <a:xfrm>
            <a:off x="493144" y="4924425"/>
            <a:ext cx="11205713" cy="492125"/>
          </a:xfrm>
        </p:spPr>
        <p:txBody>
          <a:bodyPr>
            <a:noAutofit/>
          </a:bodyPr>
          <a:lstStyle>
            <a:lvl1pPr marL="0" indent="0" algn="ctr">
              <a:buNone/>
              <a:defRPr sz="2000" b="0" baseline="0">
                <a:solidFill>
                  <a:schemeClr val="bg1"/>
                </a:solidFill>
                <a:latin typeface="Readex Pro" pitchFamily="2" charset="-78"/>
                <a:cs typeface="Readex Pro" pitchFamily="2" charset="-78"/>
              </a:defRPr>
            </a:lvl1pPr>
            <a:lvl2pPr marL="457200" indent="0">
              <a:buNone/>
              <a:defRPr sz="1400">
                <a:solidFill>
                  <a:schemeClr val="bg1"/>
                </a:solidFill>
                <a:latin typeface="Barlow" panose="00000500000000000000" pitchFamily="2" charset="0"/>
              </a:defRPr>
            </a:lvl2pPr>
            <a:lvl3pPr marL="914400" indent="0">
              <a:buNone/>
              <a:defRPr sz="1200">
                <a:solidFill>
                  <a:schemeClr val="bg1"/>
                </a:solidFill>
                <a:latin typeface="Barlow" panose="00000500000000000000" pitchFamily="2" charset="0"/>
              </a:defRPr>
            </a:lvl3pPr>
            <a:lvl4pPr marL="1371600" indent="0">
              <a:buNone/>
              <a:defRPr sz="1100">
                <a:solidFill>
                  <a:schemeClr val="bg1"/>
                </a:solidFill>
                <a:latin typeface="Barlow" panose="00000500000000000000" pitchFamily="2" charset="0"/>
              </a:defRPr>
            </a:lvl4pPr>
            <a:lvl5pPr marL="1828800" indent="0">
              <a:buNone/>
              <a:defRPr sz="1100">
                <a:solidFill>
                  <a:schemeClr val="bg1"/>
                </a:solidFill>
                <a:latin typeface="Barlow" panose="00000500000000000000" pitchFamily="2" charset="0"/>
              </a:defRPr>
            </a:lvl5pPr>
          </a:lstStyle>
          <a:p>
            <a:pPr lvl="0"/>
            <a:r>
              <a:rPr lang="en-US"/>
              <a:t>Tên tác giả hoặc ngày tháng</a:t>
            </a:r>
          </a:p>
        </p:txBody>
      </p:sp>
      <p:sp>
        <p:nvSpPr>
          <p:cNvPr id="25" name="Rectangle 24"/>
          <p:cNvSpPr/>
          <p:nvPr userDrawn="1"/>
        </p:nvSpPr>
        <p:spPr>
          <a:xfrm>
            <a:off x="4998720" y="4782423"/>
            <a:ext cx="2194560" cy="27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nvGrpSpPr>
          <p:cNvPr id="7" name="Group 6">
            <a:extLst>
              <a:ext uri="{FF2B5EF4-FFF2-40B4-BE49-F238E27FC236}">
                <a16:creationId xmlns:a16="http://schemas.microsoft.com/office/drawing/2014/main" id="{500C3C4B-7EB0-A799-EF60-7E7B2A1A5D71}"/>
              </a:ext>
            </a:extLst>
          </p:cNvPr>
          <p:cNvGrpSpPr/>
          <p:nvPr userDrawn="1"/>
        </p:nvGrpSpPr>
        <p:grpSpPr>
          <a:xfrm rot="5400000" flipH="1">
            <a:off x="11994349" y="89858"/>
            <a:ext cx="108319" cy="107166"/>
            <a:chOff x="9886950" y="442913"/>
            <a:chExt cx="216694" cy="214386"/>
          </a:xfrm>
        </p:grpSpPr>
        <p:sp>
          <p:nvSpPr>
            <p:cNvPr id="2" name="Rectangle: Rounded Corners 1">
              <a:extLst>
                <a:ext uri="{FF2B5EF4-FFF2-40B4-BE49-F238E27FC236}">
                  <a16:creationId xmlns:a16="http://schemas.microsoft.com/office/drawing/2014/main" id="{A5889A1F-7953-5C39-8687-FF30BEEED6A0}"/>
                </a:ext>
              </a:extLst>
            </p:cNvPr>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F2EFB534-7696-D26C-4ED3-9370C4BF548C}"/>
                </a:ext>
              </a:extLst>
            </p:cNvPr>
            <p:cNvSpPr/>
            <p:nvPr userDrawn="1"/>
          </p:nvSpPr>
          <p:spPr>
            <a:xfrm>
              <a:off x="10006013" y="559668"/>
              <a:ext cx="97631" cy="97631"/>
            </a:xfrm>
            <a:prstGeom prst="roundRect">
              <a:avLst/>
            </a:prstGeom>
            <a:solidFill>
              <a:srgbClr val="00AFE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7CEBF6C9-F2A0-D7EA-46F2-E2BED25E4EEB}"/>
                </a:ext>
              </a:extLst>
            </p:cNvPr>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a:extLst>
              <a:ext uri="{FF2B5EF4-FFF2-40B4-BE49-F238E27FC236}">
                <a16:creationId xmlns:a16="http://schemas.microsoft.com/office/drawing/2014/main" id="{AFC287AC-3830-D280-1DFB-099F1C622FCC}"/>
              </a:ext>
            </a:extLst>
          </p:cNvPr>
          <p:cNvPicPr>
            <a:picLocks noChangeAspect="1"/>
          </p:cNvPicPr>
          <p:nvPr userDrawn="1"/>
        </p:nvPicPr>
        <p:blipFill>
          <a:blip r:embed="rId3"/>
          <a:stretch>
            <a:fillRect/>
          </a:stretch>
        </p:blipFill>
        <p:spPr>
          <a:xfrm>
            <a:off x="2585036" y="6478829"/>
            <a:ext cx="9326880" cy="118101"/>
          </a:xfrm>
          <a:prstGeom prst="rect">
            <a:avLst/>
          </a:prstGeom>
        </p:spPr>
      </p:pic>
      <p:sp>
        <p:nvSpPr>
          <p:cNvPr id="9" name="Slide Number Placeholder 5">
            <a:extLst>
              <a:ext uri="{FF2B5EF4-FFF2-40B4-BE49-F238E27FC236}">
                <a16:creationId xmlns:a16="http://schemas.microsoft.com/office/drawing/2014/main" id="{FC61D4A3-C96E-946C-BF56-14B0317E483A}"/>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10" name="Rectangle 9">
            <a:extLst>
              <a:ext uri="{FF2B5EF4-FFF2-40B4-BE49-F238E27FC236}">
                <a16:creationId xmlns:a16="http://schemas.microsoft.com/office/drawing/2014/main" id="{4DFDF354-0251-FE65-2C5F-25380E57F03B}"/>
              </a:ext>
            </a:extLst>
          </p:cNvPr>
          <p:cNvSpPr/>
          <p:nvPr userDrawn="1"/>
        </p:nvSpPr>
        <p:spPr>
          <a:xfrm>
            <a:off x="159150" y="6474525"/>
            <a:ext cx="653867" cy="298450"/>
          </a:xfrm>
          <a:prstGeom prst="rect">
            <a:avLst/>
          </a:prstGeom>
          <a:solidFill>
            <a:srgbClr val="27AC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grpSp>
        <p:nvGrpSpPr>
          <p:cNvPr id="13" name="Group 12">
            <a:extLst>
              <a:ext uri="{FF2B5EF4-FFF2-40B4-BE49-F238E27FC236}">
                <a16:creationId xmlns:a16="http://schemas.microsoft.com/office/drawing/2014/main" id="{076B934B-7F60-9EFE-CEAF-A531BBACD851}"/>
              </a:ext>
            </a:extLst>
          </p:cNvPr>
          <p:cNvGrpSpPr/>
          <p:nvPr userDrawn="1"/>
        </p:nvGrpSpPr>
        <p:grpSpPr>
          <a:xfrm>
            <a:off x="817685" y="6410864"/>
            <a:ext cx="2760487" cy="403790"/>
            <a:chOff x="741485" y="6410864"/>
            <a:chExt cx="2760487" cy="403790"/>
          </a:xfrm>
        </p:grpSpPr>
        <p:sp>
          <p:nvSpPr>
            <p:cNvPr id="14" name="TextBox 13">
              <a:extLst>
                <a:ext uri="{FF2B5EF4-FFF2-40B4-BE49-F238E27FC236}">
                  <a16:creationId xmlns:a16="http://schemas.microsoft.com/office/drawing/2014/main" id="{8BAF9606-2A17-830C-304D-88D56EDB1C47}"/>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15" name="TextBox 14">
              <a:extLst>
                <a:ext uri="{FF2B5EF4-FFF2-40B4-BE49-F238E27FC236}">
                  <a16:creationId xmlns:a16="http://schemas.microsoft.com/office/drawing/2014/main" id="{44ADAA7A-04F6-2616-50B0-A84AF6F98FE9}"/>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16" name="TextBox 15">
            <a:extLst>
              <a:ext uri="{FF2B5EF4-FFF2-40B4-BE49-F238E27FC236}">
                <a16:creationId xmlns:a16="http://schemas.microsoft.com/office/drawing/2014/main" id="{6BF1CC2D-4F33-60C3-D015-EE4B3346464B}"/>
              </a:ext>
            </a:extLst>
          </p:cNvPr>
          <p:cNvSpPr txBox="1"/>
          <p:nvPr userDrawn="1"/>
        </p:nvSpPr>
        <p:spPr>
          <a:xfrm>
            <a:off x="10529596" y="6467840"/>
            <a:ext cx="1483098"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p>
        </p:txBody>
      </p:sp>
      <p:sp>
        <p:nvSpPr>
          <p:cNvPr id="17" name="Date Placeholder 3">
            <a:extLst>
              <a:ext uri="{FF2B5EF4-FFF2-40B4-BE49-F238E27FC236}">
                <a16:creationId xmlns:a16="http://schemas.microsoft.com/office/drawing/2014/main" id="{1C43A459-4626-2124-180B-282157DA3337}"/>
              </a:ext>
            </a:extLst>
          </p:cNvPr>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pPr/>
              <a:t>4/15/2025</a:t>
            </a:fld>
            <a:endParaRPr lang="en-US"/>
          </a:p>
        </p:txBody>
      </p:sp>
      <p:sp>
        <p:nvSpPr>
          <p:cNvPr id="18" name="Footer Placeholder 4">
            <a:extLst>
              <a:ext uri="{FF2B5EF4-FFF2-40B4-BE49-F238E27FC236}">
                <a16:creationId xmlns:a16="http://schemas.microsoft.com/office/drawing/2014/main" id="{386F145B-841B-1EA7-87E9-B007B9A54080}"/>
              </a:ext>
            </a:extLst>
          </p:cNvPr>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extLst>
      <p:ext uri="{BB962C8B-B14F-4D97-AF65-F5344CB8AC3E}">
        <p14:creationId xmlns:p14="http://schemas.microsoft.com/office/powerpoint/2010/main" val="2367785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1000"/>
                                        <p:tgtEl>
                                          <p:spTgt spid="20">
                                            <p:txEl>
                                              <p:pRg st="0" end="0"/>
                                            </p:txEl>
                                          </p:spTgt>
                                        </p:tgtEl>
                                      </p:cBhvr>
                                    </p:animEffect>
                                    <p:anim calcmode="lin" valueType="num">
                                      <p:cBhvr>
                                        <p:cTn id="1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0"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edge">
                                      <p:cBhvr>
                                        <p:cTn id="18" dur="1250"/>
                                        <p:tgtEl>
                                          <p:spTgt spid="2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2">
                                            <p:txEl>
                                              <p:pRg st="0" end="0"/>
                                            </p:txEl>
                                          </p:spTgt>
                                        </p:tgtEl>
                                        <p:attrNameLst>
                                          <p:attrName>style.visibility</p:attrName>
                                        </p:attrNameLst>
                                      </p:cBhvr>
                                      <p:to>
                                        <p:strVal val="visible"/>
                                      </p:to>
                                    </p:set>
                                    <p:animEffect transition="in" filter="wipe(left)">
                                      <p:cBhvr>
                                        <p:cTn id="21" dur="10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42"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1000"/>
                        <p:tgtEl>
                          <p:spTgt spid="20"/>
                        </p:tgtEl>
                      </p:cBhvr>
                    </p:animEffect>
                    <p:anim calcmode="lin" valueType="num">
                      <p:cBhvr>
                        <p:cTn dur="1000" fill="hold"/>
                        <p:tgtEl>
                          <p:spTgt spid="20"/>
                        </p:tgtEl>
                        <p:attrNameLst>
                          <p:attrName>ppt_x</p:attrName>
                        </p:attrNameLst>
                      </p:cBhvr>
                      <p:tavLst>
                        <p:tav tm="0">
                          <p:val>
                            <p:strVal val="#ppt_x"/>
                          </p:val>
                        </p:tav>
                        <p:tav tm="100000">
                          <p:val>
                            <p:strVal val="#ppt_x"/>
                          </p:val>
                        </p:tav>
                      </p:tavLst>
                    </p:anim>
                    <p:anim calcmode="lin" valueType="num">
                      <p:cBhvr>
                        <p:cTn dur="1000" fill="hold"/>
                        <p:tgtEl>
                          <p:spTgt spid="20"/>
                        </p:tgtEl>
                        <p:attrNameLst>
                          <p:attrName>ppt_y</p:attrName>
                        </p:attrNameLst>
                      </p:cBhvr>
                      <p:tavLst>
                        <p:tav tm="0">
                          <p:val>
                            <p:strVal val="#ppt_y+.1"/>
                          </p:val>
                        </p:tav>
                        <p:tav tm="100000">
                          <p:val>
                            <p:strVal val="#ppt_y"/>
                          </p:val>
                        </p:tav>
                      </p:tavLst>
                    </p:anim>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1000"/>
                        <p:tgtEl>
                          <p:spTgt spid="22"/>
                        </p:tgtEl>
                      </p:cBhvr>
                    </p:animEffect>
                  </p:childTnLst>
                </p:cTn>
              </p:par>
            </p:tnLst>
          </p:tmpl>
        </p:tmplLst>
      </p:bldP>
      <p:bldP spid="25"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Left">
    <p:spTree>
      <p:nvGrpSpPr>
        <p:cNvPr id="1" name=""/>
        <p:cNvGrpSpPr/>
        <p:nvPr/>
      </p:nvGrpSpPr>
      <p:grpSpPr>
        <a:xfrm>
          <a:off x="0" y="0"/>
          <a:ext cx="0" cy="0"/>
          <a:chOff x="0" y="0"/>
          <a:chExt cx="0" cy="0"/>
        </a:xfrm>
      </p:grpSpPr>
      <p:sp>
        <p:nvSpPr>
          <p:cNvPr id="3" name="Picture Placeholder 2"/>
          <p:cNvSpPr>
            <a:spLocks noGrp="1"/>
          </p:cNvSpPr>
          <p:nvPr>
            <p:ph type="pic" sz="quarter" idx="12" hasCustomPrompt="1"/>
          </p:nvPr>
        </p:nvSpPr>
        <p:spPr>
          <a:xfrm>
            <a:off x="0" y="0"/>
            <a:ext cx="4787900" cy="6858000"/>
          </a:xfrm>
        </p:spPr>
        <p:txBody>
          <a:bodyPr anchor="ctr" anchorCtr="0"/>
          <a:lstStyle>
            <a:lvl1pPr marL="0" indent="0" algn="ctr">
              <a:buNone/>
              <a:defRPr/>
            </a:lvl1pPr>
          </a:lstStyle>
          <a:p>
            <a:r>
              <a:rPr lang="en-US"/>
              <a:t>Chèn ảnh</a:t>
            </a:r>
          </a:p>
        </p:txBody>
      </p:sp>
      <p:sp>
        <p:nvSpPr>
          <p:cNvPr id="16" name="Title 1"/>
          <p:cNvSpPr>
            <a:spLocks noGrp="1"/>
          </p:cNvSpPr>
          <p:nvPr>
            <p:ph type="ctrTitle" hasCustomPrompt="1"/>
          </p:nvPr>
        </p:nvSpPr>
        <p:spPr>
          <a:xfrm>
            <a:off x="5626100" y="1109534"/>
            <a:ext cx="595947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p>
        </p:txBody>
      </p:sp>
      <p:sp>
        <p:nvSpPr>
          <p:cNvPr id="18" name="Subtitle 2"/>
          <p:cNvSpPr>
            <a:spLocks noGrp="1"/>
          </p:cNvSpPr>
          <p:nvPr>
            <p:ph type="subTitle" idx="1" hasCustomPrompt="1"/>
          </p:nvPr>
        </p:nvSpPr>
        <p:spPr>
          <a:xfrm>
            <a:off x="5626098" y="2870070"/>
            <a:ext cx="5959480" cy="2502381"/>
          </a:xfrm>
        </p:spPr>
        <p:txBody>
          <a:bodyPr anchor="t" anchorCtr="0">
            <a:noAutofit/>
          </a:bodyPr>
          <a:lstStyle>
            <a:lvl1pPr marL="0" indent="0" algn="just">
              <a:lnSpc>
                <a:spcPct val="100000"/>
              </a:lnSpc>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p>
        </p:txBody>
      </p:sp>
      <p:sp>
        <p:nvSpPr>
          <p:cNvPr id="17" name="Rectangle 16"/>
          <p:cNvSpPr/>
          <p:nvPr userDrawn="1"/>
        </p:nvSpPr>
        <p:spPr>
          <a:xfrm>
            <a:off x="4787899" y="0"/>
            <a:ext cx="116779" cy="6858000"/>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14" name="Picture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5106" y="241300"/>
            <a:ext cx="292100" cy="292100"/>
          </a:xfrm>
          <a:prstGeom prst="rect">
            <a:avLst/>
          </a:prstGeom>
        </p:spPr>
      </p:pic>
      <p:pic>
        <p:nvPicPr>
          <p:cNvPr id="22" name="Picture 21"/>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7666FBEF-96D4-A728-F979-1B9E3C584618}"/>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4" name="Rectangle 3">
            <a:extLst>
              <a:ext uri="{FF2B5EF4-FFF2-40B4-BE49-F238E27FC236}">
                <a16:creationId xmlns:a16="http://schemas.microsoft.com/office/drawing/2014/main" id="{68E8E8DD-CE54-0055-2BF7-151D57DF8BD3}"/>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5" name="Rectangle 4">
            <a:extLst>
              <a:ext uri="{FF2B5EF4-FFF2-40B4-BE49-F238E27FC236}">
                <a16:creationId xmlns:a16="http://schemas.microsoft.com/office/drawing/2014/main" id="{D272301E-8D74-6168-3E37-23F22C232E8A}"/>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1E1F16EF-BF90-0E2D-8C37-9F7F65B32C5A}"/>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7" name="Group 6">
            <a:extLst>
              <a:ext uri="{FF2B5EF4-FFF2-40B4-BE49-F238E27FC236}">
                <a16:creationId xmlns:a16="http://schemas.microsoft.com/office/drawing/2014/main" id="{24C6974A-DD6E-7CB5-8FD4-600450267DC0}"/>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56196367-A723-A537-EB98-81ACB69748FB}"/>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E466BEA6-14C4-AF23-E4A2-9D451D536F01}"/>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0" name="TextBox 9">
            <a:extLst>
              <a:ext uri="{FF2B5EF4-FFF2-40B4-BE49-F238E27FC236}">
                <a16:creationId xmlns:a16="http://schemas.microsoft.com/office/drawing/2014/main" id="{C8362F22-F1FE-F284-D164-71325E2FE29A}"/>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1" name="Picture 10">
            <a:extLst>
              <a:ext uri="{FF2B5EF4-FFF2-40B4-BE49-F238E27FC236}">
                <a16:creationId xmlns:a16="http://schemas.microsoft.com/office/drawing/2014/main" id="{C52A85AC-B7B7-482A-12B3-980D59815FDD}"/>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2" name="Date Placeholder 3">
            <a:extLst>
              <a:ext uri="{FF2B5EF4-FFF2-40B4-BE49-F238E27FC236}">
                <a16:creationId xmlns:a16="http://schemas.microsoft.com/office/drawing/2014/main" id="{BF6D7656-F800-D94D-225F-EDD31055092D}"/>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3" name="Footer Placeholder 4">
            <a:extLst>
              <a:ext uri="{FF2B5EF4-FFF2-40B4-BE49-F238E27FC236}">
                <a16:creationId xmlns:a16="http://schemas.microsoft.com/office/drawing/2014/main" id="{7D4C748E-C498-F3D1-FA1A-8DE0452D33B4}"/>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2250931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Picture Left">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F9E864A0-20A2-BDEB-4706-A5E83DDFA48B}"/>
              </a:ext>
            </a:extLst>
          </p:cNvPr>
          <p:cNvPicPr>
            <a:picLocks noChangeAspect="1"/>
          </p:cNvPicPr>
          <p:nvPr userDrawn="1"/>
        </p:nvPicPr>
        <p:blipFill>
          <a:blip r:embed="rId2">
            <a:duotone>
              <a:schemeClr val="bg2">
                <a:shade val="45000"/>
                <a:satMod val="135000"/>
              </a:schemeClr>
              <a:prstClr val="white"/>
            </a:duotone>
          </a:blip>
          <a:stretch>
            <a:fillRect/>
          </a:stretch>
        </p:blipFill>
        <p:spPr>
          <a:xfrm rot="2700000">
            <a:off x="781863" y="1310095"/>
            <a:ext cx="3916148" cy="3910374"/>
          </a:xfrm>
          <a:prstGeom prst="rect">
            <a:avLst/>
          </a:prstGeom>
        </p:spPr>
      </p:pic>
      <p:sp>
        <p:nvSpPr>
          <p:cNvPr id="16" name="Title 1"/>
          <p:cNvSpPr>
            <a:spLocks noGrp="1"/>
          </p:cNvSpPr>
          <p:nvPr>
            <p:ph type="ctrTitle" hasCustomPrompt="1"/>
          </p:nvPr>
        </p:nvSpPr>
        <p:spPr>
          <a:xfrm>
            <a:off x="5575300" y="769938"/>
            <a:ext cx="595947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p>
        </p:txBody>
      </p:sp>
      <p:sp>
        <p:nvSpPr>
          <p:cNvPr id="18" name="Subtitle 2"/>
          <p:cNvSpPr>
            <a:spLocks noGrp="1"/>
          </p:cNvSpPr>
          <p:nvPr>
            <p:ph type="subTitle" idx="1" hasCustomPrompt="1"/>
          </p:nvPr>
        </p:nvSpPr>
        <p:spPr>
          <a:xfrm>
            <a:off x="5575298" y="2530474"/>
            <a:ext cx="5959480" cy="3550350"/>
          </a:xfrm>
        </p:spPr>
        <p:txBody>
          <a:bodyPr anchor="t" anchorCtr="0">
            <a:noAutofit/>
          </a:bodyPr>
          <a:lstStyle>
            <a:lvl1pPr marL="0" indent="0" algn="just">
              <a:lnSpc>
                <a:spcPct val="100000"/>
              </a:lnSpc>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p>
        </p:txBody>
      </p:sp>
      <p:pic>
        <p:nvPicPr>
          <p:cNvPr id="22" name="Picture 21"/>
          <p:cNvPicPr>
            <a:picLocks noChangeAspect="1"/>
          </p:cNvPicPr>
          <p:nvPr userDrawn="1"/>
        </p:nvPicPr>
        <p:blipFill>
          <a:blip r:embed="rId2"/>
          <a:stretch>
            <a:fillRect/>
          </a:stretch>
        </p:blipFill>
        <p:spPr>
          <a:xfrm>
            <a:off x="11987783" y="93587"/>
            <a:ext cx="107165" cy="107007"/>
          </a:xfrm>
          <a:prstGeom prst="rect">
            <a:avLst/>
          </a:prstGeom>
        </p:spPr>
      </p:pic>
      <p:sp>
        <p:nvSpPr>
          <p:cNvPr id="23" name="Picture Placeholder 22">
            <a:extLst>
              <a:ext uri="{FF2B5EF4-FFF2-40B4-BE49-F238E27FC236}">
                <a16:creationId xmlns:a16="http://schemas.microsoft.com/office/drawing/2014/main" id="{8A90EEE0-CD8C-2ACB-25F9-50BB8997F9B6}"/>
              </a:ext>
            </a:extLst>
          </p:cNvPr>
          <p:cNvSpPr>
            <a:spLocks noGrp="1"/>
          </p:cNvSpPr>
          <p:nvPr>
            <p:ph type="pic" sz="quarter" idx="12" hasCustomPrompt="1"/>
          </p:nvPr>
        </p:nvSpPr>
        <p:spPr>
          <a:xfrm>
            <a:off x="438976" y="127568"/>
            <a:ext cx="2971800" cy="2971800"/>
          </a:xfrm>
          <a:prstGeom prst="diamond">
            <a:avLst/>
          </a:prstGeom>
          <a:ln>
            <a:noFill/>
          </a:ln>
        </p:spPr>
        <p:txBody>
          <a:bodyPr anchor="ctr" anchorCtr="0">
            <a:normAutofit/>
          </a:bodyPr>
          <a:lstStyle>
            <a:lvl1pPr marL="0" indent="0" algn="ctr">
              <a:buNone/>
              <a:defRPr sz="2400"/>
            </a:lvl1pPr>
          </a:lstStyle>
          <a:p>
            <a:r>
              <a:rPr lang="en-US"/>
              <a:t>Chèn ảnh</a:t>
            </a:r>
          </a:p>
        </p:txBody>
      </p:sp>
      <p:sp>
        <p:nvSpPr>
          <p:cNvPr id="24" name="Picture Placeholder 22">
            <a:extLst>
              <a:ext uri="{FF2B5EF4-FFF2-40B4-BE49-F238E27FC236}">
                <a16:creationId xmlns:a16="http://schemas.microsoft.com/office/drawing/2014/main" id="{DDDAF3A5-8C80-403E-4204-D45A798228F3}"/>
              </a:ext>
            </a:extLst>
          </p:cNvPr>
          <p:cNvSpPr>
            <a:spLocks noGrp="1"/>
          </p:cNvSpPr>
          <p:nvPr>
            <p:ph type="pic" sz="quarter" idx="13" hasCustomPrompt="1"/>
          </p:nvPr>
        </p:nvSpPr>
        <p:spPr>
          <a:xfrm>
            <a:off x="438976" y="3365543"/>
            <a:ext cx="2971800" cy="2971800"/>
          </a:xfrm>
          <a:prstGeom prst="diamond">
            <a:avLst/>
          </a:prstGeom>
          <a:ln>
            <a:noFill/>
          </a:ln>
        </p:spPr>
        <p:txBody>
          <a:bodyPr anchor="ctr" anchorCtr="0">
            <a:normAutofit/>
          </a:bodyPr>
          <a:lstStyle>
            <a:lvl1pPr marL="0" indent="0" algn="ctr">
              <a:buNone/>
              <a:defRPr sz="2400"/>
            </a:lvl1pPr>
          </a:lstStyle>
          <a:p>
            <a:r>
              <a:rPr lang="en-US"/>
              <a:t>Chèn ảnh</a:t>
            </a:r>
          </a:p>
        </p:txBody>
      </p:sp>
      <p:sp>
        <p:nvSpPr>
          <p:cNvPr id="25" name="Picture Placeholder 22">
            <a:extLst>
              <a:ext uri="{FF2B5EF4-FFF2-40B4-BE49-F238E27FC236}">
                <a16:creationId xmlns:a16="http://schemas.microsoft.com/office/drawing/2014/main" id="{1442A5B8-CFC4-5FD2-2AD5-A6E2BE31C3D6}"/>
              </a:ext>
            </a:extLst>
          </p:cNvPr>
          <p:cNvSpPr>
            <a:spLocks noGrp="1"/>
          </p:cNvSpPr>
          <p:nvPr>
            <p:ph type="pic" sz="quarter" idx="14" hasCustomPrompt="1"/>
          </p:nvPr>
        </p:nvSpPr>
        <p:spPr>
          <a:xfrm>
            <a:off x="2032811" y="1752381"/>
            <a:ext cx="2971800" cy="2971800"/>
          </a:xfrm>
          <a:prstGeom prst="diamond">
            <a:avLst/>
          </a:prstGeom>
          <a:ln>
            <a:noFill/>
          </a:ln>
        </p:spPr>
        <p:txBody>
          <a:bodyPr anchor="ctr" anchorCtr="0">
            <a:normAutofit/>
          </a:bodyPr>
          <a:lstStyle>
            <a:lvl1pPr marL="0" indent="0" algn="ctr">
              <a:buNone/>
              <a:defRPr sz="2400"/>
            </a:lvl1pPr>
          </a:lstStyle>
          <a:p>
            <a:r>
              <a:rPr lang="en-US"/>
              <a:t>Chèn ảnh</a:t>
            </a:r>
          </a:p>
        </p:txBody>
      </p:sp>
      <p:pic>
        <p:nvPicPr>
          <p:cNvPr id="26" name="Picture 25">
            <a:extLst>
              <a:ext uri="{FF2B5EF4-FFF2-40B4-BE49-F238E27FC236}">
                <a16:creationId xmlns:a16="http://schemas.microsoft.com/office/drawing/2014/main" id="{18BE5A7E-5F20-6A38-5D19-14DA476864CA}"/>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102776" y="2393663"/>
            <a:ext cx="1716960" cy="1717475"/>
          </a:xfrm>
          <a:prstGeom prst="rect">
            <a:avLst/>
          </a:prstGeom>
        </p:spPr>
      </p:pic>
      <p:sp>
        <p:nvSpPr>
          <p:cNvPr id="2" name="Slide Number Placeholder 5">
            <a:extLst>
              <a:ext uri="{FF2B5EF4-FFF2-40B4-BE49-F238E27FC236}">
                <a16:creationId xmlns:a16="http://schemas.microsoft.com/office/drawing/2014/main" id="{09D97C13-D91F-4682-B432-81FF1B14B495}"/>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2684DFD5-27A7-C363-7007-2DC193A3EAFE}"/>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8316999E-E9FF-973E-7101-9B1C41997646}"/>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766026A7-B4F0-EAA7-6E24-26FFBCA763F1}"/>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8FF0E9D6-6802-7688-2B57-6C08D5DA59C9}"/>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6E658449-E3D8-FD81-A0DE-693514AECD38}"/>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33B45509-564D-FF36-7D23-E19C5706B85B}"/>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034F2291-6314-C1AD-04AC-4C2F36AFBCE5}"/>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60D81222-A6F3-0F0F-54F8-3440A58FEE7D}"/>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15F7985F-5BDC-B2DF-EE61-A86912B6894F}"/>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2" name="Footer Placeholder 4">
            <a:extLst>
              <a:ext uri="{FF2B5EF4-FFF2-40B4-BE49-F238E27FC236}">
                <a16:creationId xmlns:a16="http://schemas.microsoft.com/office/drawing/2014/main" id="{3F3C7577-EE0C-2234-C1BF-DA9C643EE268}"/>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965413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ue Left">
    <p:spTree>
      <p:nvGrpSpPr>
        <p:cNvPr id="1" name=""/>
        <p:cNvGrpSpPr/>
        <p:nvPr/>
      </p:nvGrpSpPr>
      <p:grpSpPr>
        <a:xfrm>
          <a:off x="0" y="0"/>
          <a:ext cx="0" cy="0"/>
          <a:chOff x="0" y="0"/>
          <a:chExt cx="0" cy="0"/>
        </a:xfrm>
      </p:grpSpPr>
      <p:grpSp>
        <p:nvGrpSpPr>
          <p:cNvPr id="15" name="Group 14"/>
          <p:cNvGrpSpPr/>
          <p:nvPr userDrawn="1"/>
        </p:nvGrpSpPr>
        <p:grpSpPr>
          <a:xfrm>
            <a:off x="170156" y="134614"/>
            <a:ext cx="3918888" cy="6192390"/>
            <a:chOff x="125766" y="134614"/>
            <a:chExt cx="3918888" cy="6192390"/>
          </a:xfrm>
        </p:grpSpPr>
        <p:sp>
          <p:nvSpPr>
            <p:cNvPr id="16" name="Rectangle 15"/>
            <p:cNvSpPr/>
            <p:nvPr userDrawn="1"/>
          </p:nvSpPr>
          <p:spPr>
            <a:xfrm>
              <a:off x="125766" y="134614"/>
              <a:ext cx="3918888" cy="6192390"/>
            </a:xfrm>
            <a:prstGeom prst="rect">
              <a:avLst/>
            </a:prstGeom>
            <a:solidFill>
              <a:srgbClr val="1F5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7" name="Rectangle 16"/>
            <p:cNvSpPr/>
            <p:nvPr userDrawn="1"/>
          </p:nvSpPr>
          <p:spPr>
            <a:xfrm>
              <a:off x="125766" y="134614"/>
              <a:ext cx="3918888" cy="54884"/>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sp>
        <p:nvSpPr>
          <p:cNvPr id="3" name="Subtitle 2"/>
          <p:cNvSpPr>
            <a:spLocks noGrp="1"/>
          </p:cNvSpPr>
          <p:nvPr>
            <p:ph type="subTitle" idx="1" hasCustomPrompt="1"/>
          </p:nvPr>
        </p:nvSpPr>
        <p:spPr>
          <a:xfrm>
            <a:off x="423332" y="2190750"/>
            <a:ext cx="3335867" cy="3761528"/>
          </a:xfrm>
        </p:spPr>
        <p:txBody>
          <a:bodyPr>
            <a:normAutofit/>
          </a:bodyPr>
          <a:lstStyle>
            <a:lvl1pPr marL="0" indent="0" algn="l">
              <a:lnSpc>
                <a:spcPct val="100000"/>
              </a:lnSpc>
              <a:buNone/>
              <a:defRPr sz="1600" b="0" i="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p>
        </p:txBody>
      </p:sp>
      <p:sp>
        <p:nvSpPr>
          <p:cNvPr id="2" name="Title 1"/>
          <p:cNvSpPr>
            <a:spLocks noGrp="1"/>
          </p:cNvSpPr>
          <p:nvPr>
            <p:ph type="ctrTitle" hasCustomPrompt="1"/>
          </p:nvPr>
        </p:nvSpPr>
        <p:spPr>
          <a:xfrm>
            <a:off x="423333" y="481807"/>
            <a:ext cx="3335866" cy="1570038"/>
          </a:xfrm>
        </p:spPr>
        <p:txBody>
          <a:bodyPr anchor="b" anchorCtr="0">
            <a:noAutofit/>
          </a:bodyPr>
          <a:lstStyle>
            <a:lvl1pPr algn="l">
              <a:defRPr sz="2800" b="1">
                <a:solidFill>
                  <a:schemeClr val="bg1"/>
                </a:solidFill>
                <a:latin typeface="K2D" panose="00000500000000000000" pitchFamily="2" charset="-34"/>
              </a:defRPr>
            </a:lvl1pPr>
          </a:lstStyle>
          <a:p>
            <a:r>
              <a:rPr lang="en-US"/>
              <a:t>Tiêu đề</a:t>
            </a:r>
          </a:p>
        </p:txBody>
      </p:sp>
      <p:sp>
        <p:nvSpPr>
          <p:cNvPr id="10" name="Content Placeholder 9"/>
          <p:cNvSpPr>
            <a:spLocks noGrp="1"/>
          </p:cNvSpPr>
          <p:nvPr>
            <p:ph sz="quarter" idx="12" hasCustomPrompt="1"/>
          </p:nvPr>
        </p:nvSpPr>
        <p:spPr>
          <a:xfrm>
            <a:off x="4210050" y="1233577"/>
            <a:ext cx="7685088" cy="4882552"/>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p>
        </p:txBody>
      </p:sp>
      <p:pic>
        <p:nvPicPr>
          <p:cNvPr id="31" name="Picture 3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57565" y="285479"/>
            <a:ext cx="457200" cy="457200"/>
          </a:xfrm>
          <a:prstGeom prst="rect">
            <a:avLst/>
          </a:prstGeom>
        </p:spPr>
      </p:pic>
      <p:pic>
        <p:nvPicPr>
          <p:cNvPr id="23" name="Picture 22"/>
          <p:cNvPicPr>
            <a:picLocks noChangeAspect="1"/>
          </p:cNvPicPr>
          <p:nvPr userDrawn="1"/>
        </p:nvPicPr>
        <p:blipFill>
          <a:blip r:embed="rId3"/>
          <a:stretch>
            <a:fillRect/>
          </a:stretch>
        </p:blipFill>
        <p:spPr>
          <a:xfrm>
            <a:off x="11987783" y="93587"/>
            <a:ext cx="107165" cy="107007"/>
          </a:xfrm>
          <a:prstGeom prst="rect">
            <a:avLst/>
          </a:prstGeom>
        </p:spPr>
      </p:pic>
      <p:sp>
        <p:nvSpPr>
          <p:cNvPr id="4" name="Slide Number Placeholder 5">
            <a:extLst>
              <a:ext uri="{FF2B5EF4-FFF2-40B4-BE49-F238E27FC236}">
                <a16:creationId xmlns:a16="http://schemas.microsoft.com/office/drawing/2014/main" id="{555DA46C-D8B6-7CFC-66B8-7CB0661BDC50}"/>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5" name="Rectangle 4">
            <a:extLst>
              <a:ext uri="{FF2B5EF4-FFF2-40B4-BE49-F238E27FC236}">
                <a16:creationId xmlns:a16="http://schemas.microsoft.com/office/drawing/2014/main" id="{C520D40A-2E3B-C7A9-C896-AB297CD1D502}"/>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6" name="Rectangle 5">
            <a:extLst>
              <a:ext uri="{FF2B5EF4-FFF2-40B4-BE49-F238E27FC236}">
                <a16:creationId xmlns:a16="http://schemas.microsoft.com/office/drawing/2014/main" id="{90772D73-D33F-3CF1-F2EC-3AB49AB0A3E2}"/>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a:extLst>
              <a:ext uri="{FF2B5EF4-FFF2-40B4-BE49-F238E27FC236}">
                <a16:creationId xmlns:a16="http://schemas.microsoft.com/office/drawing/2014/main" id="{C3B7BB71-C74C-F574-53FD-686AF1FFDDB1}"/>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D2F3CACD-6A80-FFA4-A1A8-D43F712955F4}"/>
              </a:ext>
            </a:extLst>
          </p:cNvPr>
          <p:cNvGrpSpPr/>
          <p:nvPr userDrawn="1"/>
        </p:nvGrpSpPr>
        <p:grpSpPr>
          <a:xfrm>
            <a:off x="817685" y="6410864"/>
            <a:ext cx="2760487" cy="403790"/>
            <a:chOff x="741485" y="6410864"/>
            <a:chExt cx="2760487" cy="403790"/>
          </a:xfrm>
        </p:grpSpPr>
        <p:sp>
          <p:nvSpPr>
            <p:cNvPr id="9" name="TextBox 8">
              <a:extLst>
                <a:ext uri="{FF2B5EF4-FFF2-40B4-BE49-F238E27FC236}">
                  <a16:creationId xmlns:a16="http://schemas.microsoft.com/office/drawing/2014/main" id="{8FAEB09F-CD5E-7ADC-1B2F-8965E3D71282}"/>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1" name="TextBox 10">
              <a:extLst>
                <a:ext uri="{FF2B5EF4-FFF2-40B4-BE49-F238E27FC236}">
                  <a16:creationId xmlns:a16="http://schemas.microsoft.com/office/drawing/2014/main" id="{D6F64E0D-6262-6968-C324-91B0C29DAE29}"/>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2" name="TextBox 11">
            <a:extLst>
              <a:ext uri="{FF2B5EF4-FFF2-40B4-BE49-F238E27FC236}">
                <a16:creationId xmlns:a16="http://schemas.microsoft.com/office/drawing/2014/main" id="{46ACF565-7282-52D8-2F87-9979EB7D22E4}"/>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3" name="Picture 12">
            <a:extLst>
              <a:ext uri="{FF2B5EF4-FFF2-40B4-BE49-F238E27FC236}">
                <a16:creationId xmlns:a16="http://schemas.microsoft.com/office/drawing/2014/main" id="{F5EB52C3-46A3-8597-EB48-A059B972B610}"/>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4" name="Date Placeholder 3">
            <a:extLst>
              <a:ext uri="{FF2B5EF4-FFF2-40B4-BE49-F238E27FC236}">
                <a16:creationId xmlns:a16="http://schemas.microsoft.com/office/drawing/2014/main" id="{F417CD2D-3662-2AA5-03DA-B7DB71FD4D11}"/>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8" name="Footer Placeholder 4">
            <a:extLst>
              <a:ext uri="{FF2B5EF4-FFF2-40B4-BE49-F238E27FC236}">
                <a16:creationId xmlns:a16="http://schemas.microsoft.com/office/drawing/2014/main" id="{176764BE-F724-71A0-BE05-2D8CD35F4D59}"/>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17590626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Top">
    <p:bg>
      <p:bgPr>
        <a:solidFill>
          <a:schemeClr val="bg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152386" y="134613"/>
            <a:ext cx="11887228" cy="2275212"/>
            <a:chOff x="125766" y="134611"/>
            <a:chExt cx="3918888" cy="6192393"/>
          </a:xfrm>
        </p:grpSpPr>
        <p:sp>
          <p:nvSpPr>
            <p:cNvPr id="8" name="Rectangle 7"/>
            <p:cNvSpPr/>
            <p:nvPr userDrawn="1"/>
          </p:nvSpPr>
          <p:spPr>
            <a:xfrm>
              <a:off x="125766" y="134614"/>
              <a:ext cx="3918888" cy="6192390"/>
            </a:xfrm>
            <a:prstGeom prst="rect">
              <a:avLst/>
            </a:prstGeom>
            <a:solidFill>
              <a:srgbClr val="1F5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0" name="Rectangle 19"/>
            <p:cNvSpPr/>
            <p:nvPr userDrawn="1"/>
          </p:nvSpPr>
          <p:spPr>
            <a:xfrm>
              <a:off x="125766" y="134611"/>
              <a:ext cx="3918888" cy="124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sp>
        <p:nvSpPr>
          <p:cNvPr id="3" name="Subtitle 2"/>
          <p:cNvSpPr>
            <a:spLocks noGrp="1"/>
          </p:cNvSpPr>
          <p:nvPr>
            <p:ph type="subTitle" idx="1" hasCustomPrompt="1"/>
          </p:nvPr>
        </p:nvSpPr>
        <p:spPr>
          <a:xfrm>
            <a:off x="6191250" y="465934"/>
            <a:ext cx="5229225" cy="1634339"/>
          </a:xfrm>
        </p:spPr>
        <p:txBody>
          <a:bodyPr wrap="square">
            <a:noAutofit/>
          </a:bodyPr>
          <a:lstStyle>
            <a:lvl1pPr marL="0" indent="0" algn="l">
              <a:lnSpc>
                <a:spcPct val="150000"/>
              </a:lnSpc>
              <a:buNone/>
              <a:defRPr sz="1600" b="0" i="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p>
        </p:txBody>
      </p:sp>
      <p:sp>
        <p:nvSpPr>
          <p:cNvPr id="2" name="Title 1"/>
          <p:cNvSpPr>
            <a:spLocks noGrp="1"/>
          </p:cNvSpPr>
          <p:nvPr>
            <p:ph type="ctrTitle" hasCustomPrompt="1"/>
          </p:nvPr>
        </p:nvSpPr>
        <p:spPr>
          <a:xfrm>
            <a:off x="624705" y="3223632"/>
            <a:ext cx="4928369" cy="1420849"/>
          </a:xfrm>
        </p:spPr>
        <p:txBody>
          <a:bodyPr anchor="b" anchorCtr="0">
            <a:noAutofit/>
          </a:bodyPr>
          <a:lstStyle>
            <a:lvl1pPr algn="l">
              <a:defRPr sz="2800" b="1">
                <a:solidFill>
                  <a:srgbClr val="1F5CA9"/>
                </a:solidFill>
                <a:latin typeface="K2D" panose="00000500000000000000" pitchFamily="2" charset="-34"/>
              </a:defRPr>
            </a:lvl1pPr>
          </a:lstStyle>
          <a:p>
            <a:r>
              <a:rPr lang="en-US"/>
              <a:t>Tiêu đề</a:t>
            </a:r>
          </a:p>
        </p:txBody>
      </p:sp>
      <p:sp>
        <p:nvSpPr>
          <p:cNvPr id="9" name="Picture Placeholder 8"/>
          <p:cNvSpPr>
            <a:spLocks noGrp="1"/>
          </p:cNvSpPr>
          <p:nvPr>
            <p:ph type="pic" sz="quarter" idx="12" hasCustomPrompt="1"/>
          </p:nvPr>
        </p:nvSpPr>
        <p:spPr>
          <a:xfrm>
            <a:off x="625089" y="438150"/>
            <a:ext cx="4927600" cy="2619375"/>
          </a:xfrm>
          <a:solidFill>
            <a:schemeClr val="bg1"/>
          </a:solidFill>
          <a:ln w="38100">
            <a:noFill/>
            <a:miter lim="800000"/>
          </a:ln>
        </p:spPr>
        <p:txBody>
          <a:bodyPr anchor="ctr" anchorCtr="0"/>
          <a:lstStyle>
            <a:lvl1pPr marL="0" indent="0" algn="ctr">
              <a:buNone/>
              <a:defRPr/>
            </a:lvl1pPr>
          </a:lstStyle>
          <a:p>
            <a:r>
              <a:rPr lang="en-US"/>
              <a:t>Chèn ảnh</a:t>
            </a:r>
          </a:p>
        </p:txBody>
      </p:sp>
      <p:sp>
        <p:nvSpPr>
          <p:cNvPr id="19" name="Rectangle 18"/>
          <p:cNvSpPr/>
          <p:nvPr userDrawn="1"/>
        </p:nvSpPr>
        <p:spPr>
          <a:xfrm>
            <a:off x="624706" y="3062972"/>
            <a:ext cx="4927984" cy="88554"/>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1" name="Picture 20">
            <a:extLst>
              <a:ext uri="{FF2B5EF4-FFF2-40B4-BE49-F238E27FC236}">
                <a16:creationId xmlns:a16="http://schemas.microsoft.com/office/drawing/2014/main" id="{9DE2B706-8307-6ED5-F877-389B0B297961}"/>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7069466" y="2644402"/>
            <a:ext cx="3453753" cy="3402396"/>
          </a:xfrm>
          <a:prstGeom prst="rect">
            <a:avLst/>
          </a:prstGeom>
        </p:spPr>
      </p:pic>
      <p:pic>
        <p:nvPicPr>
          <p:cNvPr id="37" name="Picture 3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353815" y="2177429"/>
            <a:ext cx="457200" cy="457200"/>
          </a:xfrm>
          <a:prstGeom prst="rect">
            <a:avLst/>
          </a:prstGeom>
        </p:spPr>
      </p:pic>
      <p:pic>
        <p:nvPicPr>
          <p:cNvPr id="27" name="Picture 26"/>
          <p:cNvPicPr>
            <a:picLocks noChangeAspect="1"/>
          </p:cNvPicPr>
          <p:nvPr userDrawn="1"/>
        </p:nvPicPr>
        <p:blipFill>
          <a:blip r:embed="rId4"/>
          <a:stretch>
            <a:fillRect/>
          </a:stretch>
        </p:blipFill>
        <p:spPr>
          <a:xfrm>
            <a:off x="11987783" y="93587"/>
            <a:ext cx="107165" cy="107007"/>
          </a:xfrm>
          <a:prstGeom prst="rect">
            <a:avLst/>
          </a:prstGeom>
        </p:spPr>
      </p:pic>
      <p:sp>
        <p:nvSpPr>
          <p:cNvPr id="5" name="Slide Number Placeholder 5">
            <a:extLst>
              <a:ext uri="{FF2B5EF4-FFF2-40B4-BE49-F238E27FC236}">
                <a16:creationId xmlns:a16="http://schemas.microsoft.com/office/drawing/2014/main" id="{A5B4C324-3C81-EE05-863B-0BFD10068AD0}"/>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6" name="Rectangle 5">
            <a:extLst>
              <a:ext uri="{FF2B5EF4-FFF2-40B4-BE49-F238E27FC236}">
                <a16:creationId xmlns:a16="http://schemas.microsoft.com/office/drawing/2014/main" id="{7CC62863-B89C-435F-F151-714E85DDC0DE}"/>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7" name="Rectangle 6">
            <a:extLst>
              <a:ext uri="{FF2B5EF4-FFF2-40B4-BE49-F238E27FC236}">
                <a16:creationId xmlns:a16="http://schemas.microsoft.com/office/drawing/2014/main" id="{54D858D0-591A-DB7C-B0CF-EC5885EF6AA5}"/>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0" name="Slide Number Placeholder 5">
            <a:extLst>
              <a:ext uri="{FF2B5EF4-FFF2-40B4-BE49-F238E27FC236}">
                <a16:creationId xmlns:a16="http://schemas.microsoft.com/office/drawing/2014/main" id="{91B9E2AA-8C7B-B434-371B-D07F8E42BC7D}"/>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11" name="Group 10">
            <a:extLst>
              <a:ext uri="{FF2B5EF4-FFF2-40B4-BE49-F238E27FC236}">
                <a16:creationId xmlns:a16="http://schemas.microsoft.com/office/drawing/2014/main" id="{EE048CFE-B19B-7653-369A-1274DDC6A672}"/>
              </a:ext>
            </a:extLst>
          </p:cNvPr>
          <p:cNvGrpSpPr/>
          <p:nvPr userDrawn="1"/>
        </p:nvGrpSpPr>
        <p:grpSpPr>
          <a:xfrm>
            <a:off x="817685" y="6410864"/>
            <a:ext cx="2760487" cy="403790"/>
            <a:chOff x="741485" y="6410864"/>
            <a:chExt cx="2760487" cy="403790"/>
          </a:xfrm>
        </p:grpSpPr>
        <p:sp>
          <p:nvSpPr>
            <p:cNvPr id="12" name="TextBox 11">
              <a:extLst>
                <a:ext uri="{FF2B5EF4-FFF2-40B4-BE49-F238E27FC236}">
                  <a16:creationId xmlns:a16="http://schemas.microsoft.com/office/drawing/2014/main" id="{38B54DA6-059E-42E3-D2C2-7CC236D17F72}"/>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3" name="TextBox 12">
              <a:extLst>
                <a:ext uri="{FF2B5EF4-FFF2-40B4-BE49-F238E27FC236}">
                  <a16:creationId xmlns:a16="http://schemas.microsoft.com/office/drawing/2014/main" id="{B478C257-C905-714F-8D36-7C4FEA7B1012}"/>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4" name="TextBox 13">
            <a:extLst>
              <a:ext uri="{FF2B5EF4-FFF2-40B4-BE49-F238E27FC236}">
                <a16:creationId xmlns:a16="http://schemas.microsoft.com/office/drawing/2014/main" id="{7171E3B6-9344-8EA5-ECCC-B4E2DB489CB6}"/>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5" name="Picture 14">
            <a:extLst>
              <a:ext uri="{FF2B5EF4-FFF2-40B4-BE49-F238E27FC236}">
                <a16:creationId xmlns:a16="http://schemas.microsoft.com/office/drawing/2014/main" id="{EB4D2815-B553-E7E3-A420-642D631F8509}"/>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6" name="Date Placeholder 3">
            <a:extLst>
              <a:ext uri="{FF2B5EF4-FFF2-40B4-BE49-F238E27FC236}">
                <a16:creationId xmlns:a16="http://schemas.microsoft.com/office/drawing/2014/main" id="{D43C1B86-79CD-A2B3-901F-0E811E86BC41}"/>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7" name="Footer Placeholder 4">
            <a:extLst>
              <a:ext uri="{FF2B5EF4-FFF2-40B4-BE49-F238E27FC236}">
                <a16:creationId xmlns:a16="http://schemas.microsoft.com/office/drawing/2014/main" id="{01990695-EF78-6AB0-E960-0608F2EFCBD6}"/>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42322556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Bottom">
    <p:bg>
      <p:bgPr>
        <a:solidFill>
          <a:schemeClr val="bg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152386" y="3979538"/>
            <a:ext cx="11887228" cy="2275212"/>
            <a:chOff x="125766" y="134611"/>
            <a:chExt cx="3918888" cy="6192393"/>
          </a:xfrm>
        </p:grpSpPr>
        <p:sp>
          <p:nvSpPr>
            <p:cNvPr id="8" name="Rectangle 7"/>
            <p:cNvSpPr/>
            <p:nvPr userDrawn="1"/>
          </p:nvSpPr>
          <p:spPr>
            <a:xfrm>
              <a:off x="125766" y="134614"/>
              <a:ext cx="3918888" cy="6192390"/>
            </a:xfrm>
            <a:prstGeom prst="rect">
              <a:avLst/>
            </a:prstGeom>
            <a:solidFill>
              <a:srgbClr val="1F5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0" name="Rectangle 19"/>
            <p:cNvSpPr/>
            <p:nvPr userDrawn="1"/>
          </p:nvSpPr>
          <p:spPr>
            <a:xfrm>
              <a:off x="125766" y="134611"/>
              <a:ext cx="3918888" cy="124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sp>
        <p:nvSpPr>
          <p:cNvPr id="3" name="Subtitle 2"/>
          <p:cNvSpPr>
            <a:spLocks noGrp="1"/>
          </p:cNvSpPr>
          <p:nvPr>
            <p:ph type="subTitle" idx="1" hasCustomPrompt="1"/>
          </p:nvPr>
        </p:nvSpPr>
        <p:spPr>
          <a:xfrm>
            <a:off x="741485" y="4229011"/>
            <a:ext cx="5229225" cy="1634339"/>
          </a:xfrm>
        </p:spPr>
        <p:txBody>
          <a:bodyPr>
            <a:normAutofit/>
          </a:bodyPr>
          <a:lstStyle>
            <a:lvl1pPr marL="0" indent="0" algn="l">
              <a:lnSpc>
                <a:spcPct val="150000"/>
              </a:lnSpc>
              <a:buNone/>
              <a:defRPr sz="1600" b="0" i="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p>
        </p:txBody>
      </p:sp>
      <p:sp>
        <p:nvSpPr>
          <p:cNvPr id="2" name="Title 1"/>
          <p:cNvSpPr>
            <a:spLocks noGrp="1"/>
          </p:cNvSpPr>
          <p:nvPr>
            <p:ph type="ctrTitle" hasCustomPrompt="1"/>
          </p:nvPr>
        </p:nvSpPr>
        <p:spPr>
          <a:xfrm>
            <a:off x="6569891" y="811935"/>
            <a:ext cx="5229225" cy="1420849"/>
          </a:xfrm>
        </p:spPr>
        <p:txBody>
          <a:bodyPr anchor="b" anchorCtr="0">
            <a:noAutofit/>
          </a:bodyPr>
          <a:lstStyle>
            <a:lvl1pPr algn="l">
              <a:defRPr sz="2800" b="1">
                <a:solidFill>
                  <a:srgbClr val="1F5CA9"/>
                </a:solidFill>
                <a:latin typeface="K2D" panose="00000500000000000000" pitchFamily="2" charset="-34"/>
              </a:defRPr>
            </a:lvl1pPr>
          </a:lstStyle>
          <a:p>
            <a:r>
              <a:rPr lang="en-US"/>
              <a:t>Tiêu đề</a:t>
            </a:r>
          </a:p>
        </p:txBody>
      </p:sp>
      <p:sp>
        <p:nvSpPr>
          <p:cNvPr id="9" name="Picture Placeholder 8"/>
          <p:cNvSpPr>
            <a:spLocks noGrp="1"/>
          </p:cNvSpPr>
          <p:nvPr>
            <p:ph type="pic" sz="quarter" idx="12" hasCustomPrompt="1"/>
          </p:nvPr>
        </p:nvSpPr>
        <p:spPr>
          <a:xfrm>
            <a:off x="6720704" y="2860675"/>
            <a:ext cx="4927600" cy="2619375"/>
          </a:xfrm>
          <a:solidFill>
            <a:schemeClr val="bg1"/>
          </a:solidFill>
          <a:ln w="38100">
            <a:noFill/>
            <a:miter lim="800000"/>
          </a:ln>
        </p:spPr>
        <p:txBody>
          <a:bodyPr anchor="ctr" anchorCtr="0"/>
          <a:lstStyle>
            <a:lvl1pPr marL="0" indent="0" algn="ctr">
              <a:buNone/>
              <a:defRPr/>
            </a:lvl1pPr>
          </a:lstStyle>
          <a:p>
            <a:r>
              <a:rPr lang="en-US"/>
              <a:t>Chèn ảnh</a:t>
            </a:r>
          </a:p>
        </p:txBody>
      </p:sp>
      <p:sp>
        <p:nvSpPr>
          <p:cNvPr id="19" name="Rectangle 18"/>
          <p:cNvSpPr/>
          <p:nvPr userDrawn="1"/>
        </p:nvSpPr>
        <p:spPr>
          <a:xfrm>
            <a:off x="6720704" y="2772120"/>
            <a:ext cx="4928369" cy="88554"/>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1" name="Picture 20">
            <a:extLst>
              <a:ext uri="{FF2B5EF4-FFF2-40B4-BE49-F238E27FC236}">
                <a16:creationId xmlns:a16="http://schemas.microsoft.com/office/drawing/2014/main" id="{2CD997C6-547B-2702-8F85-89942F1AB17D}"/>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1183842" y="373388"/>
            <a:ext cx="3453753" cy="3402396"/>
          </a:xfrm>
          <a:prstGeom prst="rect">
            <a:avLst/>
          </a:prstGeom>
        </p:spPr>
      </p:pic>
      <p:pic>
        <p:nvPicPr>
          <p:cNvPr id="36" name="Picture 3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rot="16200000">
            <a:off x="222467" y="3759764"/>
            <a:ext cx="457200" cy="457200"/>
          </a:xfrm>
          <a:prstGeom prst="rect">
            <a:avLst/>
          </a:prstGeom>
        </p:spPr>
      </p:pic>
      <p:pic>
        <p:nvPicPr>
          <p:cNvPr id="27" name="Picture 26"/>
          <p:cNvPicPr>
            <a:picLocks noChangeAspect="1"/>
          </p:cNvPicPr>
          <p:nvPr userDrawn="1"/>
        </p:nvPicPr>
        <p:blipFill>
          <a:blip r:embed="rId4"/>
          <a:stretch>
            <a:fillRect/>
          </a:stretch>
        </p:blipFill>
        <p:spPr>
          <a:xfrm>
            <a:off x="11987783" y="93587"/>
            <a:ext cx="107165" cy="107007"/>
          </a:xfrm>
          <a:prstGeom prst="rect">
            <a:avLst/>
          </a:prstGeom>
        </p:spPr>
      </p:pic>
      <p:sp>
        <p:nvSpPr>
          <p:cNvPr id="5" name="Slide Number Placeholder 5">
            <a:extLst>
              <a:ext uri="{FF2B5EF4-FFF2-40B4-BE49-F238E27FC236}">
                <a16:creationId xmlns:a16="http://schemas.microsoft.com/office/drawing/2014/main" id="{4AF876A1-6B11-6FF8-2D84-015F96056B19}"/>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6" name="Rectangle 5">
            <a:extLst>
              <a:ext uri="{FF2B5EF4-FFF2-40B4-BE49-F238E27FC236}">
                <a16:creationId xmlns:a16="http://schemas.microsoft.com/office/drawing/2014/main" id="{29CA6408-9D66-09C4-41AB-00CC1729D300}"/>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7" name="Rectangle 6">
            <a:extLst>
              <a:ext uri="{FF2B5EF4-FFF2-40B4-BE49-F238E27FC236}">
                <a16:creationId xmlns:a16="http://schemas.microsoft.com/office/drawing/2014/main" id="{1E0018DF-49AD-91F7-0DB0-C9BC1261979F}"/>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0" name="Slide Number Placeholder 5">
            <a:extLst>
              <a:ext uri="{FF2B5EF4-FFF2-40B4-BE49-F238E27FC236}">
                <a16:creationId xmlns:a16="http://schemas.microsoft.com/office/drawing/2014/main" id="{A0C13370-E7EC-678E-BD5A-DB77AAE1330C}"/>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11" name="Group 10">
            <a:extLst>
              <a:ext uri="{FF2B5EF4-FFF2-40B4-BE49-F238E27FC236}">
                <a16:creationId xmlns:a16="http://schemas.microsoft.com/office/drawing/2014/main" id="{84E15444-C65B-BCB2-0C08-2D44E08572BC}"/>
              </a:ext>
            </a:extLst>
          </p:cNvPr>
          <p:cNvGrpSpPr/>
          <p:nvPr userDrawn="1"/>
        </p:nvGrpSpPr>
        <p:grpSpPr>
          <a:xfrm>
            <a:off x="817685" y="6410864"/>
            <a:ext cx="2760487" cy="403790"/>
            <a:chOff x="741485" y="6410864"/>
            <a:chExt cx="2760487" cy="403790"/>
          </a:xfrm>
        </p:grpSpPr>
        <p:sp>
          <p:nvSpPr>
            <p:cNvPr id="12" name="TextBox 11">
              <a:extLst>
                <a:ext uri="{FF2B5EF4-FFF2-40B4-BE49-F238E27FC236}">
                  <a16:creationId xmlns:a16="http://schemas.microsoft.com/office/drawing/2014/main" id="{552101A3-77ED-E52F-5EB8-690B6987CDF4}"/>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3" name="TextBox 12">
              <a:extLst>
                <a:ext uri="{FF2B5EF4-FFF2-40B4-BE49-F238E27FC236}">
                  <a16:creationId xmlns:a16="http://schemas.microsoft.com/office/drawing/2014/main" id="{97794B63-DFC9-1FBB-688F-B4BDE18353AD}"/>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4" name="TextBox 13">
            <a:extLst>
              <a:ext uri="{FF2B5EF4-FFF2-40B4-BE49-F238E27FC236}">
                <a16:creationId xmlns:a16="http://schemas.microsoft.com/office/drawing/2014/main" id="{3970B167-68C8-83AC-0439-E32E52CA290E}"/>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5" name="Picture 14">
            <a:extLst>
              <a:ext uri="{FF2B5EF4-FFF2-40B4-BE49-F238E27FC236}">
                <a16:creationId xmlns:a16="http://schemas.microsoft.com/office/drawing/2014/main" id="{D62CD55A-1C1C-F2FF-326E-E4EDF0960961}"/>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6" name="Date Placeholder 3">
            <a:extLst>
              <a:ext uri="{FF2B5EF4-FFF2-40B4-BE49-F238E27FC236}">
                <a16:creationId xmlns:a16="http://schemas.microsoft.com/office/drawing/2014/main" id="{2106D705-167D-4957-B052-389F58C3C7E6}"/>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7" name="Footer Placeholder 4">
            <a:extLst>
              <a:ext uri="{FF2B5EF4-FFF2-40B4-BE49-F238E27FC236}">
                <a16:creationId xmlns:a16="http://schemas.microsoft.com/office/drawing/2014/main" id="{4B50CB5C-9421-8092-B746-31E9C2FB3146}"/>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823943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User Information">
    <p:bg>
      <p:bgPr>
        <a:solidFill>
          <a:schemeClr val="bg1"/>
        </a:solidFill>
        <a:effectLst/>
      </p:bgPr>
    </p:bg>
    <p:spTree>
      <p:nvGrpSpPr>
        <p:cNvPr id="1" name=""/>
        <p:cNvGrpSpPr/>
        <p:nvPr/>
      </p:nvGrpSpPr>
      <p:grpSpPr>
        <a:xfrm>
          <a:off x="0" y="0"/>
          <a:ext cx="0" cy="0"/>
          <a:chOff x="0" y="0"/>
          <a:chExt cx="0" cy="0"/>
        </a:xfrm>
      </p:grpSpPr>
      <p:sp>
        <p:nvSpPr>
          <p:cNvPr id="20" name="Rectangle 19"/>
          <p:cNvSpPr/>
          <p:nvPr userDrawn="1"/>
        </p:nvSpPr>
        <p:spPr>
          <a:xfrm>
            <a:off x="0" y="2580549"/>
            <a:ext cx="12192000" cy="107901"/>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3" name="Subtitle 2"/>
          <p:cNvSpPr>
            <a:spLocks noGrp="1"/>
          </p:cNvSpPr>
          <p:nvPr>
            <p:ph type="subTitle" idx="1" hasCustomPrompt="1"/>
          </p:nvPr>
        </p:nvSpPr>
        <p:spPr>
          <a:xfrm>
            <a:off x="3501972" y="3856819"/>
            <a:ext cx="7445428" cy="2304603"/>
          </a:xfrm>
        </p:spPr>
        <p:txBody>
          <a:bodyPr>
            <a:normAutofit/>
          </a:bodyPr>
          <a:lstStyle>
            <a:lvl1pPr marL="0" indent="0" algn="l">
              <a:lnSpc>
                <a:spcPct val="100000"/>
              </a:lnSpc>
              <a:buNone/>
              <a:defRPr sz="1600" b="0" i="0">
                <a:solidFill>
                  <a:srgbClr val="000000"/>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Các thông tin cá nhân có liên quan</a:t>
            </a:r>
          </a:p>
        </p:txBody>
      </p:sp>
      <p:sp>
        <p:nvSpPr>
          <p:cNvPr id="2" name="Title 1"/>
          <p:cNvSpPr>
            <a:spLocks noGrp="1"/>
          </p:cNvSpPr>
          <p:nvPr>
            <p:ph type="ctrTitle" hasCustomPrompt="1"/>
          </p:nvPr>
        </p:nvSpPr>
        <p:spPr>
          <a:xfrm>
            <a:off x="3503437" y="2747660"/>
            <a:ext cx="7443963" cy="904404"/>
          </a:xfrm>
        </p:spPr>
        <p:txBody>
          <a:bodyPr vert="horz" lIns="91440" tIns="45720" rIns="91440" bIns="45720" rtlCol="0" anchor="ctr">
            <a:normAutofit/>
          </a:bodyPr>
          <a:lstStyle>
            <a:lvl1pPr>
              <a:defRPr lang="en-US" sz="3200" b="1" baseline="0" dirty="0">
                <a:solidFill>
                  <a:srgbClr val="1F5CA9"/>
                </a:solidFill>
                <a:latin typeface="K2D" panose="00000500000000000000" pitchFamily="2" charset="-34"/>
                <a:ea typeface="+mn-ea"/>
                <a:cs typeface="+mn-cs"/>
              </a:defRPr>
            </a:lvl1pPr>
          </a:lstStyle>
          <a:p>
            <a:pPr lvl="0"/>
            <a:r>
              <a:rPr lang="en-US"/>
              <a:t>Nhấn vào để chỉnh sửa tên</a:t>
            </a:r>
          </a:p>
        </p:txBody>
      </p:sp>
      <p:sp>
        <p:nvSpPr>
          <p:cNvPr id="10" name="Picture Placeholder 9"/>
          <p:cNvSpPr>
            <a:spLocks noGrp="1"/>
          </p:cNvSpPr>
          <p:nvPr>
            <p:ph type="pic" sz="quarter" idx="13" hasCustomPrompt="1"/>
          </p:nvPr>
        </p:nvSpPr>
        <p:spPr>
          <a:xfrm>
            <a:off x="0" y="0"/>
            <a:ext cx="12192000" cy="2584938"/>
          </a:xfrm>
          <a:solidFill>
            <a:schemeClr val="bg1">
              <a:lumMod val="95000"/>
            </a:schemeClr>
          </a:solidFill>
        </p:spPr>
        <p:txBody>
          <a:bodyPr anchor="ctr" anchorCtr="0"/>
          <a:lstStyle>
            <a:lvl1pPr marL="0" indent="0" algn="ctr">
              <a:buNone/>
              <a:defRPr/>
            </a:lvl1pPr>
          </a:lstStyle>
          <a:p>
            <a:r>
              <a:rPr lang="en-US"/>
              <a:t>Ảnh bìa</a:t>
            </a:r>
          </a:p>
        </p:txBody>
      </p:sp>
      <p:sp>
        <p:nvSpPr>
          <p:cNvPr id="9" name="Picture Placeholder 8"/>
          <p:cNvSpPr>
            <a:spLocks noGrp="1"/>
          </p:cNvSpPr>
          <p:nvPr>
            <p:ph type="pic" sz="quarter" idx="12" hasCustomPrompt="1"/>
          </p:nvPr>
        </p:nvSpPr>
        <p:spPr>
          <a:xfrm>
            <a:off x="664144" y="1144291"/>
            <a:ext cx="2601302" cy="2606040"/>
          </a:xfrm>
          <a:prstGeom prst="ellipse">
            <a:avLst/>
          </a:prstGeom>
          <a:solidFill>
            <a:schemeClr val="bg1">
              <a:lumMod val="95000"/>
            </a:schemeClr>
          </a:solidFill>
          <a:ln w="38100">
            <a:solidFill>
              <a:schemeClr val="bg1"/>
            </a:solidFill>
            <a:miter lim="800000"/>
          </a:ln>
        </p:spPr>
        <p:txBody>
          <a:bodyPr anchor="ctr" anchorCtr="0"/>
          <a:lstStyle>
            <a:lvl1pPr marL="0" indent="0" algn="ctr">
              <a:buNone/>
              <a:defRPr/>
            </a:lvl1pPr>
          </a:lstStyle>
          <a:p>
            <a:r>
              <a:rPr lang="en-US"/>
              <a:t>Avatar</a:t>
            </a:r>
          </a:p>
        </p:txBody>
      </p:sp>
      <p:sp>
        <p:nvSpPr>
          <p:cNvPr id="19" name="Rectangle 18"/>
          <p:cNvSpPr/>
          <p:nvPr userDrawn="1"/>
        </p:nvSpPr>
        <p:spPr>
          <a:xfrm>
            <a:off x="3631224" y="3726827"/>
            <a:ext cx="1820007" cy="45719"/>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2" name="Picture Placeholder 11"/>
          <p:cNvSpPr>
            <a:spLocks noGrp="1"/>
          </p:cNvSpPr>
          <p:nvPr>
            <p:ph type="pic" sz="quarter" idx="14" hasCustomPrompt="1"/>
          </p:nvPr>
        </p:nvSpPr>
        <p:spPr>
          <a:xfrm>
            <a:off x="10348756" y="4679980"/>
            <a:ext cx="1574800" cy="1589422"/>
          </a:xfrm>
        </p:spPr>
        <p:txBody>
          <a:bodyPr anchor="ctr" anchorCtr="1"/>
          <a:lstStyle>
            <a:lvl1pPr marL="0" indent="0">
              <a:buNone/>
              <a:defRPr baseline="0">
                <a:latin typeface="K2D" panose="00000500000000000000" pitchFamily="2" charset="-34"/>
              </a:defRPr>
            </a:lvl1pPr>
          </a:lstStyle>
          <a:p>
            <a:r>
              <a:rPr lang="en-US"/>
              <a:t>Mã QR</a:t>
            </a:r>
          </a:p>
        </p:txBody>
      </p:sp>
      <p:pic>
        <p:nvPicPr>
          <p:cNvPr id="21" name="Picture 20">
            <a:extLst>
              <a:ext uri="{FF2B5EF4-FFF2-40B4-BE49-F238E27FC236}">
                <a16:creationId xmlns:a16="http://schemas.microsoft.com/office/drawing/2014/main" id="{A8399B61-C397-6E24-154B-55AEE91F31FA}"/>
              </a:ext>
            </a:extLst>
          </p:cNvPr>
          <p:cNvPicPr>
            <a:picLocks noChangeAspect="1"/>
          </p:cNvPicPr>
          <p:nvPr userDrawn="1"/>
        </p:nvPicPr>
        <p:blipFill>
          <a:blip r:embed="rId2" cstate="print">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839319" y="3749686"/>
            <a:ext cx="2513362" cy="2475989"/>
          </a:xfrm>
          <a:prstGeom prst="rect">
            <a:avLst/>
          </a:prstGeom>
        </p:spPr>
      </p:pic>
      <p:pic>
        <p:nvPicPr>
          <p:cNvPr id="35" name="Picture 3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209872" y="3047462"/>
            <a:ext cx="292100" cy="292100"/>
          </a:xfrm>
          <a:prstGeom prst="rect">
            <a:avLst/>
          </a:prstGeom>
        </p:spPr>
      </p:pic>
      <p:pic>
        <p:nvPicPr>
          <p:cNvPr id="26" name="Picture 25"/>
          <p:cNvPicPr>
            <a:picLocks noChangeAspect="1"/>
          </p:cNvPicPr>
          <p:nvPr userDrawn="1"/>
        </p:nvPicPr>
        <p:blipFill>
          <a:blip r:embed="rId4"/>
          <a:stretch>
            <a:fillRect/>
          </a:stretch>
        </p:blipFill>
        <p:spPr>
          <a:xfrm>
            <a:off x="11987783" y="93587"/>
            <a:ext cx="107165" cy="107007"/>
          </a:xfrm>
          <a:prstGeom prst="rect">
            <a:avLst/>
          </a:prstGeom>
        </p:spPr>
      </p:pic>
      <p:sp>
        <p:nvSpPr>
          <p:cNvPr id="4" name="Slide Number Placeholder 5">
            <a:extLst>
              <a:ext uri="{FF2B5EF4-FFF2-40B4-BE49-F238E27FC236}">
                <a16:creationId xmlns:a16="http://schemas.microsoft.com/office/drawing/2014/main" id="{678885C0-D685-8BA1-0334-F39B9B68D717}"/>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5" name="Rectangle 4">
            <a:extLst>
              <a:ext uri="{FF2B5EF4-FFF2-40B4-BE49-F238E27FC236}">
                <a16:creationId xmlns:a16="http://schemas.microsoft.com/office/drawing/2014/main" id="{036DF714-887C-B1B4-0544-F3318FB93600}"/>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6" name="Rectangle 5">
            <a:extLst>
              <a:ext uri="{FF2B5EF4-FFF2-40B4-BE49-F238E27FC236}">
                <a16:creationId xmlns:a16="http://schemas.microsoft.com/office/drawing/2014/main" id="{245B2670-DCDB-9912-43A9-DB6F7732594F}"/>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a:extLst>
              <a:ext uri="{FF2B5EF4-FFF2-40B4-BE49-F238E27FC236}">
                <a16:creationId xmlns:a16="http://schemas.microsoft.com/office/drawing/2014/main" id="{10719D13-9667-D80B-8E63-2EAE238785EC}"/>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6D5820E4-D785-554F-4A26-439F94DC39CB}"/>
              </a:ext>
            </a:extLst>
          </p:cNvPr>
          <p:cNvGrpSpPr/>
          <p:nvPr userDrawn="1"/>
        </p:nvGrpSpPr>
        <p:grpSpPr>
          <a:xfrm>
            <a:off x="817685" y="6410864"/>
            <a:ext cx="2760487" cy="403790"/>
            <a:chOff x="741485" y="6410864"/>
            <a:chExt cx="2760487" cy="403790"/>
          </a:xfrm>
        </p:grpSpPr>
        <p:sp>
          <p:nvSpPr>
            <p:cNvPr id="11" name="TextBox 10">
              <a:extLst>
                <a:ext uri="{FF2B5EF4-FFF2-40B4-BE49-F238E27FC236}">
                  <a16:creationId xmlns:a16="http://schemas.microsoft.com/office/drawing/2014/main" id="{72173FE2-FAF0-8CC7-CB52-0A02CAB31B9F}"/>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3" name="TextBox 12">
              <a:extLst>
                <a:ext uri="{FF2B5EF4-FFF2-40B4-BE49-F238E27FC236}">
                  <a16:creationId xmlns:a16="http://schemas.microsoft.com/office/drawing/2014/main" id="{EAC9A41C-6FE6-99FD-63A0-4F13214472F2}"/>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4" name="TextBox 13">
            <a:extLst>
              <a:ext uri="{FF2B5EF4-FFF2-40B4-BE49-F238E27FC236}">
                <a16:creationId xmlns:a16="http://schemas.microsoft.com/office/drawing/2014/main" id="{AE355810-09A4-7711-CAE0-3B52F9B0F7A6}"/>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5" name="Picture 14">
            <a:extLst>
              <a:ext uri="{FF2B5EF4-FFF2-40B4-BE49-F238E27FC236}">
                <a16:creationId xmlns:a16="http://schemas.microsoft.com/office/drawing/2014/main" id="{7CFD61F0-56D5-64BF-42C1-A40A09A1EC80}"/>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6" name="Date Placeholder 3">
            <a:extLst>
              <a:ext uri="{FF2B5EF4-FFF2-40B4-BE49-F238E27FC236}">
                <a16:creationId xmlns:a16="http://schemas.microsoft.com/office/drawing/2014/main" id="{DD9E8BE1-8359-B3EB-76B9-E21898BB1182}"/>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7" name="Footer Placeholder 4">
            <a:extLst>
              <a:ext uri="{FF2B5EF4-FFF2-40B4-BE49-F238E27FC236}">
                <a16:creationId xmlns:a16="http://schemas.microsoft.com/office/drawing/2014/main" id="{D8313AA7-7AE7-BBBB-D161-E7992A58C09F}"/>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2685504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938865"/>
          </a:xfrm>
        </p:spPr>
        <p:txBody>
          <a:bodyPr vert="horz" lIns="91440" tIns="45720" rIns="91440" bIns="45720" rtlCol="0" anchor="ctr">
            <a:normAutofit/>
          </a:bodyPr>
          <a:lstStyle>
            <a:lvl1pPr>
              <a:defRPr lang="en-US" sz="3600" b="1" baseline="0" dirty="0">
                <a:solidFill>
                  <a:srgbClr val="1F5CA9"/>
                </a:solidFill>
                <a:latin typeface="K2D" panose="00000500000000000000" pitchFamily="2" charset="-34"/>
                <a:ea typeface="+mn-ea"/>
                <a:cs typeface="+mn-cs"/>
              </a:defRPr>
            </a:lvl1pPr>
          </a:lstStyle>
          <a:p>
            <a:pPr lvl="0"/>
            <a:r>
              <a:rPr lang="en-US"/>
              <a:t>Tiêu đề</a:t>
            </a:r>
          </a:p>
        </p:txBody>
      </p:sp>
      <p:sp>
        <p:nvSpPr>
          <p:cNvPr id="3" name="Text Placeholder 2"/>
          <p:cNvSpPr>
            <a:spLocks noGrp="1"/>
          </p:cNvSpPr>
          <p:nvPr>
            <p:ph type="body" idx="1" hasCustomPrompt="1"/>
          </p:nvPr>
        </p:nvSpPr>
        <p:spPr>
          <a:xfrm>
            <a:off x="839789" y="1919678"/>
            <a:ext cx="5046661" cy="823912"/>
          </a:xfrm>
        </p:spPr>
        <p:txBody>
          <a:bodyPr anchor="b">
            <a:normAutofit/>
          </a:bodyPr>
          <a:lstStyle>
            <a:lvl1pPr marL="0" indent="0">
              <a:buNone/>
              <a:defRPr lang="en-US" sz="2800" b="1" kern="1200" dirty="0" smtClean="0">
                <a:solidFill>
                  <a:srgbClr val="00AFEF"/>
                </a:solidFill>
                <a:latin typeface="K2D" panose="00000500000000000000" pitchFamily="2" charset="-34"/>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Tiêu đề phụ 1</a:t>
            </a:r>
          </a:p>
        </p:txBody>
      </p:sp>
      <p:sp>
        <p:nvSpPr>
          <p:cNvPr id="15" name="Content Placeholder 9"/>
          <p:cNvSpPr>
            <a:spLocks noGrp="1"/>
          </p:cNvSpPr>
          <p:nvPr>
            <p:ph sz="quarter" idx="12" hasCustomPrompt="1"/>
          </p:nvPr>
        </p:nvSpPr>
        <p:spPr>
          <a:xfrm>
            <a:off x="839788" y="3006726"/>
            <a:ext cx="5046662" cy="3109402"/>
          </a:xfrm>
        </p:spPr>
        <p:txBody>
          <a:bodyPr>
            <a:normAutofit/>
          </a:bodyPr>
          <a:lstStyle>
            <a:lvl1pPr marL="0" indent="0">
              <a:buNone/>
              <a:defRPr sz="2000" b="0" i="0">
                <a:latin typeface="Readex Pro" pitchFamily="2" charset="-78"/>
                <a:cs typeface="Readex Pro" pitchFamily="2" charset="-78"/>
              </a:defRPr>
            </a:lvl1pPr>
            <a:lvl2pPr marL="457200" indent="0">
              <a:buNone/>
              <a:defRPr sz="1800" b="0" i="0">
                <a:latin typeface="Readex Pro" pitchFamily="2" charset="-78"/>
                <a:cs typeface="Readex Pro" pitchFamily="2" charset="-78"/>
              </a:defRPr>
            </a:lvl2pPr>
            <a:lvl3pPr marL="914400" indent="0">
              <a:buNone/>
              <a:defRPr sz="1600" b="0" i="0">
                <a:latin typeface="Readex Pro" pitchFamily="2" charset="-78"/>
                <a:cs typeface="Readex Pro" pitchFamily="2" charset="-78"/>
              </a:defRPr>
            </a:lvl3pPr>
            <a:lvl4pPr marL="1371600" indent="0">
              <a:buNone/>
              <a:defRPr sz="1400" b="0" i="0">
                <a:latin typeface="Readex Pro" pitchFamily="2" charset="-78"/>
                <a:cs typeface="Readex Pro" pitchFamily="2" charset="-78"/>
              </a:defRPr>
            </a:lvl4pPr>
            <a:lvl5pPr marL="1828800" indent="0">
              <a:buNone/>
              <a:defRPr sz="1400" b="0" i="0">
                <a:latin typeface="Readex Pro" pitchFamily="2" charset="-78"/>
                <a:cs typeface="Readex Pro" pitchFamily="2" charset="-78"/>
              </a:defRPr>
            </a:lvl5pPr>
          </a:lstStyle>
          <a:p>
            <a:pPr lvl="0"/>
            <a:r>
              <a:rPr lang="en-US"/>
              <a:t>Nội dung</a:t>
            </a:r>
          </a:p>
        </p:txBody>
      </p:sp>
      <p:sp>
        <p:nvSpPr>
          <p:cNvPr id="22" name="Text Placeholder 2"/>
          <p:cNvSpPr>
            <a:spLocks noGrp="1"/>
          </p:cNvSpPr>
          <p:nvPr>
            <p:ph type="body" idx="13" hasCustomPrompt="1"/>
          </p:nvPr>
        </p:nvSpPr>
        <p:spPr>
          <a:xfrm>
            <a:off x="6308727" y="1919678"/>
            <a:ext cx="5046661" cy="823912"/>
          </a:xfrm>
        </p:spPr>
        <p:txBody>
          <a:bodyPr anchor="b">
            <a:normAutofit/>
          </a:bodyPr>
          <a:lstStyle>
            <a:lvl1pPr marL="0" indent="0">
              <a:buNone/>
              <a:defRPr lang="en-US" sz="2800" b="1" kern="1200" dirty="0" smtClean="0">
                <a:solidFill>
                  <a:srgbClr val="00AFEF"/>
                </a:solidFill>
                <a:latin typeface="K2D" panose="00000500000000000000" pitchFamily="2" charset="-34"/>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Tiêu đề phụ 2</a:t>
            </a:r>
          </a:p>
        </p:txBody>
      </p:sp>
      <p:sp>
        <p:nvSpPr>
          <p:cNvPr id="23" name="Content Placeholder 9"/>
          <p:cNvSpPr>
            <a:spLocks noGrp="1"/>
          </p:cNvSpPr>
          <p:nvPr>
            <p:ph sz="quarter" idx="14" hasCustomPrompt="1"/>
          </p:nvPr>
        </p:nvSpPr>
        <p:spPr>
          <a:xfrm>
            <a:off x="6308726" y="3006726"/>
            <a:ext cx="5046662" cy="3109402"/>
          </a:xfrm>
        </p:spPr>
        <p:txBody>
          <a:bodyPr>
            <a:normAutofit/>
          </a:bodyPr>
          <a:lstStyle>
            <a:lvl1pPr marL="0" indent="0">
              <a:buNone/>
              <a:defRPr sz="2000" b="0" i="0">
                <a:latin typeface="Readex Pro" pitchFamily="2" charset="-78"/>
                <a:cs typeface="Readex Pro" pitchFamily="2" charset="-78"/>
              </a:defRPr>
            </a:lvl1pPr>
            <a:lvl2pPr marL="457200" indent="0">
              <a:buNone/>
              <a:defRPr sz="1800" b="0" i="0">
                <a:latin typeface="Readex Pro" pitchFamily="2" charset="-78"/>
                <a:cs typeface="Readex Pro" pitchFamily="2" charset="-78"/>
              </a:defRPr>
            </a:lvl2pPr>
            <a:lvl3pPr marL="914400" indent="0">
              <a:buNone/>
              <a:defRPr sz="1600" b="0" i="0">
                <a:latin typeface="Readex Pro" pitchFamily="2" charset="-78"/>
                <a:cs typeface="Readex Pro" pitchFamily="2" charset="-78"/>
              </a:defRPr>
            </a:lvl3pPr>
            <a:lvl4pPr marL="1371600" indent="0">
              <a:buNone/>
              <a:defRPr sz="1400" b="0" i="0">
                <a:latin typeface="Readex Pro" pitchFamily="2" charset="-78"/>
                <a:cs typeface="Readex Pro" pitchFamily="2" charset="-78"/>
              </a:defRPr>
            </a:lvl4pPr>
            <a:lvl5pPr marL="1828800" indent="0">
              <a:buNone/>
              <a:defRPr sz="1400" b="0" i="0">
                <a:latin typeface="Readex Pro" pitchFamily="2" charset="-78"/>
                <a:cs typeface="Readex Pro" pitchFamily="2" charset="-78"/>
              </a:defRPr>
            </a:lvl5pPr>
          </a:lstStyle>
          <a:p>
            <a:pPr lvl="0"/>
            <a:r>
              <a:rPr lang="en-US"/>
              <a:t>Nội dung</a:t>
            </a:r>
          </a:p>
        </p:txBody>
      </p:sp>
      <p:pic>
        <p:nvPicPr>
          <p:cNvPr id="32" name="Picture 3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656" y="688507"/>
            <a:ext cx="292100" cy="292100"/>
          </a:xfrm>
          <a:prstGeom prst="rect">
            <a:avLst/>
          </a:prstGeom>
        </p:spPr>
      </p:pic>
      <p:pic>
        <p:nvPicPr>
          <p:cNvPr id="25" name="Picture 24"/>
          <p:cNvPicPr>
            <a:picLocks noChangeAspect="1"/>
          </p:cNvPicPr>
          <p:nvPr userDrawn="1"/>
        </p:nvPicPr>
        <p:blipFill>
          <a:blip r:embed="rId3"/>
          <a:stretch>
            <a:fillRect/>
          </a:stretch>
        </p:blipFill>
        <p:spPr>
          <a:xfrm>
            <a:off x="11987783" y="93587"/>
            <a:ext cx="107165" cy="107007"/>
          </a:xfrm>
          <a:prstGeom prst="rect">
            <a:avLst/>
          </a:prstGeom>
        </p:spPr>
      </p:pic>
      <p:sp>
        <p:nvSpPr>
          <p:cNvPr id="4" name="Slide Number Placeholder 5">
            <a:extLst>
              <a:ext uri="{FF2B5EF4-FFF2-40B4-BE49-F238E27FC236}">
                <a16:creationId xmlns:a16="http://schemas.microsoft.com/office/drawing/2014/main" id="{6A9BD5AE-860A-11DA-EDCF-22268C7C9A86}"/>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5" name="Rectangle 4">
            <a:extLst>
              <a:ext uri="{FF2B5EF4-FFF2-40B4-BE49-F238E27FC236}">
                <a16:creationId xmlns:a16="http://schemas.microsoft.com/office/drawing/2014/main" id="{03650682-E7A5-4FC0-F3BE-BB9A232438AB}"/>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6" name="Rectangle 5">
            <a:extLst>
              <a:ext uri="{FF2B5EF4-FFF2-40B4-BE49-F238E27FC236}">
                <a16:creationId xmlns:a16="http://schemas.microsoft.com/office/drawing/2014/main" id="{B29D63CC-5B2D-403A-2D8D-77E5D2B61085}"/>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a:extLst>
              <a:ext uri="{FF2B5EF4-FFF2-40B4-BE49-F238E27FC236}">
                <a16:creationId xmlns:a16="http://schemas.microsoft.com/office/drawing/2014/main" id="{DE5D36C9-D247-9D20-3BF2-F3349DFE29EF}"/>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B63E65D7-4824-ED09-532B-9FC7698CEF88}"/>
              </a:ext>
            </a:extLst>
          </p:cNvPr>
          <p:cNvGrpSpPr/>
          <p:nvPr userDrawn="1"/>
        </p:nvGrpSpPr>
        <p:grpSpPr>
          <a:xfrm>
            <a:off x="817685" y="6410864"/>
            <a:ext cx="2760487" cy="403790"/>
            <a:chOff x="741485" y="6410864"/>
            <a:chExt cx="2760487" cy="403790"/>
          </a:xfrm>
        </p:grpSpPr>
        <p:sp>
          <p:nvSpPr>
            <p:cNvPr id="9" name="TextBox 8">
              <a:extLst>
                <a:ext uri="{FF2B5EF4-FFF2-40B4-BE49-F238E27FC236}">
                  <a16:creationId xmlns:a16="http://schemas.microsoft.com/office/drawing/2014/main" id="{8D6AB20A-6E3F-4D3A-66A0-FB26AD4A104F}"/>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a:extLst>
                <a:ext uri="{FF2B5EF4-FFF2-40B4-BE49-F238E27FC236}">
                  <a16:creationId xmlns:a16="http://schemas.microsoft.com/office/drawing/2014/main" id="{54847801-603B-FBC5-F985-AE9459E3CD4E}"/>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C8F14B01-E23B-BFC7-B317-7E21D60D5186}"/>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4B56432E-6829-4DE3-60A2-6B8BBDC6B4B4}"/>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187C7D7A-D6B4-F348-B4E4-CA33AB53AD58}"/>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4" name="Footer Placeholder 4">
            <a:extLst>
              <a:ext uri="{FF2B5EF4-FFF2-40B4-BE49-F238E27FC236}">
                <a16:creationId xmlns:a16="http://schemas.microsoft.com/office/drawing/2014/main" id="{19648BD2-EBDF-9F5F-296A-DFCA3F0BF828}"/>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1669461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allery">
    <p:spTree>
      <p:nvGrpSpPr>
        <p:cNvPr id="1" name=""/>
        <p:cNvGrpSpPr/>
        <p:nvPr/>
      </p:nvGrpSpPr>
      <p:grpSpPr>
        <a:xfrm>
          <a:off x="0" y="0"/>
          <a:ext cx="0" cy="0"/>
          <a:chOff x="0" y="0"/>
          <a:chExt cx="0" cy="0"/>
        </a:xfrm>
      </p:grpSpPr>
      <p:sp>
        <p:nvSpPr>
          <p:cNvPr id="10" name="Picture Placeholder 3"/>
          <p:cNvSpPr>
            <a:spLocks noGrp="1"/>
          </p:cNvSpPr>
          <p:nvPr>
            <p:ph type="pic" sz="quarter" idx="13" hasCustomPrompt="1"/>
          </p:nvPr>
        </p:nvSpPr>
        <p:spPr>
          <a:xfrm>
            <a:off x="741487" y="465301"/>
            <a:ext cx="3657600" cy="2743200"/>
          </a:xfrm>
          <a:ln w="57150">
            <a:solidFill>
              <a:schemeClr val="bg1">
                <a:lumMod val="95000"/>
              </a:schemeClr>
            </a:solidFill>
            <a:miter lim="800000"/>
          </a:ln>
        </p:spPr>
        <p:txBody>
          <a:bodyPr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lang="en-US" sz="2400" b="0" i="0" kern="1200" baseline="0" dirty="0">
                <a:solidFill>
                  <a:schemeClr val="tx1"/>
                </a:solidFill>
                <a:latin typeface="Readex Pro" pitchFamily="2" charset="-78"/>
                <a:ea typeface="+mn-ea"/>
                <a:cs typeface="Readex Pro" pitchFamily="2" charset="-78"/>
              </a:defRPr>
            </a:lvl1pPr>
          </a:lstStyle>
          <a:p>
            <a:r>
              <a:rPr lang="en-US"/>
              <a:t>Chèn ảnh</a:t>
            </a:r>
          </a:p>
        </p:txBody>
      </p:sp>
      <p:sp>
        <p:nvSpPr>
          <p:cNvPr id="17" name="Picture Placeholder 4"/>
          <p:cNvSpPr>
            <a:spLocks noGrp="1"/>
          </p:cNvSpPr>
          <p:nvPr>
            <p:ph type="pic" sz="quarter" idx="12" hasCustomPrompt="1"/>
          </p:nvPr>
        </p:nvSpPr>
        <p:spPr>
          <a:xfrm>
            <a:off x="4678998" y="465301"/>
            <a:ext cx="3571623"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p>
        </p:txBody>
      </p:sp>
      <p:sp>
        <p:nvSpPr>
          <p:cNvPr id="18" name="Picture Placeholder 5"/>
          <p:cNvSpPr>
            <a:spLocks noGrp="1"/>
          </p:cNvSpPr>
          <p:nvPr>
            <p:ph type="pic" sz="quarter" idx="15" hasCustomPrompt="1"/>
          </p:nvPr>
        </p:nvSpPr>
        <p:spPr>
          <a:xfrm>
            <a:off x="8530533" y="474155"/>
            <a:ext cx="2743200"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p>
        </p:txBody>
      </p:sp>
      <p:sp>
        <p:nvSpPr>
          <p:cNvPr id="20" name="Picture Placeholder 7"/>
          <p:cNvSpPr>
            <a:spLocks noGrp="1"/>
          </p:cNvSpPr>
          <p:nvPr>
            <p:ph type="pic" sz="quarter" idx="14" hasCustomPrompt="1"/>
          </p:nvPr>
        </p:nvSpPr>
        <p:spPr>
          <a:xfrm>
            <a:off x="7484734" y="3450874"/>
            <a:ext cx="3788999"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p>
        </p:txBody>
      </p:sp>
      <p:sp>
        <p:nvSpPr>
          <p:cNvPr id="21" name="Picture Placeholder 8"/>
          <p:cNvSpPr>
            <a:spLocks noGrp="1"/>
          </p:cNvSpPr>
          <p:nvPr>
            <p:ph type="pic" sz="quarter" idx="16" hasCustomPrompt="1"/>
          </p:nvPr>
        </p:nvSpPr>
        <p:spPr>
          <a:xfrm>
            <a:off x="741485" y="3450874"/>
            <a:ext cx="6477000"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p>
        </p:txBody>
      </p:sp>
      <p:pic>
        <p:nvPicPr>
          <p:cNvPr id="19" name="Picture 18"/>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331D2F5E-B4B4-4F13-5B40-6B34D4077BF7}"/>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DE28C786-22D7-B802-E1CD-F76CACF14CCC}"/>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2747DAB2-9527-687A-8677-8F0D90CD7841}"/>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00F80466-9EFF-A73A-B6DE-D269BCE066A2}"/>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A43337E1-C74F-3AB9-3062-C33D866163BD}"/>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7812D348-DF45-A829-E72D-196DEC172D7E}"/>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DA8F8196-C024-0B7C-46F7-739B24E5DBFB}"/>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FA860906-4DB7-35A0-12A0-880FE34D0611}"/>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1" name="Picture 10">
            <a:extLst>
              <a:ext uri="{FF2B5EF4-FFF2-40B4-BE49-F238E27FC236}">
                <a16:creationId xmlns:a16="http://schemas.microsoft.com/office/drawing/2014/main" id="{FAD6CDF9-3E97-FB61-7CE7-3D09FA86D7A3}"/>
              </a:ext>
            </a:extLst>
          </p:cNvPr>
          <p:cNvPicPr>
            <a:picLocks noChangeAspect="1"/>
          </p:cNvPicPr>
          <p:nvPr userDrawn="1"/>
        </p:nvPicPr>
        <p:blipFill>
          <a:blip r:embed="rId3"/>
          <a:stretch>
            <a:fillRect/>
          </a:stretch>
        </p:blipFill>
        <p:spPr>
          <a:xfrm>
            <a:off x="2583391" y="6481985"/>
            <a:ext cx="9339545" cy="118261"/>
          </a:xfrm>
          <a:prstGeom prst="rect">
            <a:avLst/>
          </a:prstGeom>
        </p:spPr>
      </p:pic>
      <p:sp>
        <p:nvSpPr>
          <p:cNvPr id="12" name="Date Placeholder 3">
            <a:extLst>
              <a:ext uri="{FF2B5EF4-FFF2-40B4-BE49-F238E27FC236}">
                <a16:creationId xmlns:a16="http://schemas.microsoft.com/office/drawing/2014/main" id="{6218C02C-39DB-9A5F-95CB-0C3CAB083277}"/>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3" name="Footer Placeholder 4">
            <a:extLst>
              <a:ext uri="{FF2B5EF4-FFF2-40B4-BE49-F238E27FC236}">
                <a16:creationId xmlns:a16="http://schemas.microsoft.com/office/drawing/2014/main" id="{14506B3F-1DF2-A2B1-B917-52BD9BA9F29A}"/>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55697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Effect transition="in" filter="fade">
                                      <p:cBhvr>
                                        <p:cTn id="9" dur="1000"/>
                                        <p:tgtEl>
                                          <p:spTgt spid="10"/>
                                        </p:tgtEl>
                                      </p:cBhvr>
                                    </p:animEffect>
                                  </p:childTnLst>
                                </p:cTn>
                              </p:par>
                              <p:par>
                                <p:cTn id="10" presetID="53" presetClass="entr" presetSubtype="16"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1000" fill="hold"/>
                                        <p:tgtEl>
                                          <p:spTgt spid="17"/>
                                        </p:tgtEl>
                                        <p:attrNameLst>
                                          <p:attrName>ppt_w</p:attrName>
                                        </p:attrNameLst>
                                      </p:cBhvr>
                                      <p:tavLst>
                                        <p:tav tm="0">
                                          <p:val>
                                            <p:fltVal val="0"/>
                                          </p:val>
                                        </p:tav>
                                        <p:tav tm="100000">
                                          <p:val>
                                            <p:strVal val="#ppt_w"/>
                                          </p:val>
                                        </p:tav>
                                      </p:tavLst>
                                    </p:anim>
                                    <p:anim calcmode="lin" valueType="num">
                                      <p:cBhvr>
                                        <p:cTn id="13" dur="1000" fill="hold"/>
                                        <p:tgtEl>
                                          <p:spTgt spid="17"/>
                                        </p:tgtEl>
                                        <p:attrNameLst>
                                          <p:attrName>ppt_h</p:attrName>
                                        </p:attrNameLst>
                                      </p:cBhvr>
                                      <p:tavLst>
                                        <p:tav tm="0">
                                          <p:val>
                                            <p:fltVal val="0"/>
                                          </p:val>
                                        </p:tav>
                                        <p:tav tm="100000">
                                          <p:val>
                                            <p:strVal val="#ppt_h"/>
                                          </p:val>
                                        </p:tav>
                                      </p:tavLst>
                                    </p:anim>
                                    <p:animEffect transition="in" filter="fade">
                                      <p:cBhvr>
                                        <p:cTn id="14" dur="1000"/>
                                        <p:tgtEl>
                                          <p:spTgt spid="17"/>
                                        </p:tgtEl>
                                      </p:cBhvr>
                                    </p:animEffect>
                                  </p:childTnLst>
                                </p:cTn>
                              </p:par>
                              <p:par>
                                <p:cTn id="15" presetID="53" presetClass="entr" presetSubtype="16"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par>
                                <p:cTn id="20" presetID="53" presetClass="entr" presetSubtype="16" fill="hold"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1000" fill="hold"/>
                                        <p:tgtEl>
                                          <p:spTgt spid="20"/>
                                        </p:tgtEl>
                                        <p:attrNameLst>
                                          <p:attrName>ppt_w</p:attrName>
                                        </p:attrNameLst>
                                      </p:cBhvr>
                                      <p:tavLst>
                                        <p:tav tm="0">
                                          <p:val>
                                            <p:fltVal val="0"/>
                                          </p:val>
                                        </p:tav>
                                        <p:tav tm="100000">
                                          <p:val>
                                            <p:strVal val="#ppt_w"/>
                                          </p:val>
                                        </p:tav>
                                      </p:tavLst>
                                    </p:anim>
                                    <p:anim calcmode="lin" valueType="num">
                                      <p:cBhvr>
                                        <p:cTn id="23" dur="1000" fill="hold"/>
                                        <p:tgtEl>
                                          <p:spTgt spid="20"/>
                                        </p:tgtEl>
                                        <p:attrNameLst>
                                          <p:attrName>ppt_h</p:attrName>
                                        </p:attrNameLst>
                                      </p:cBhvr>
                                      <p:tavLst>
                                        <p:tav tm="0">
                                          <p:val>
                                            <p:fltVal val="0"/>
                                          </p:val>
                                        </p:tav>
                                        <p:tav tm="100000">
                                          <p:val>
                                            <p:strVal val="#ppt_h"/>
                                          </p:val>
                                        </p:tav>
                                      </p:tavLst>
                                    </p:anim>
                                    <p:animEffect transition="in" filter="fade">
                                      <p:cBhvr>
                                        <p:cTn id="24" dur="1000"/>
                                        <p:tgtEl>
                                          <p:spTgt spid="20"/>
                                        </p:tgtEl>
                                      </p:cBhvr>
                                    </p:animEffect>
                                  </p:childTnLst>
                                </p:cTn>
                              </p:par>
                              <p:par>
                                <p:cTn id="25" presetID="53" presetClass="entr" presetSubtype="16"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1000" fill="hold"/>
                                        <p:tgtEl>
                                          <p:spTgt spid="21"/>
                                        </p:tgtEl>
                                        <p:attrNameLst>
                                          <p:attrName>ppt_w</p:attrName>
                                        </p:attrNameLst>
                                      </p:cBhvr>
                                      <p:tavLst>
                                        <p:tav tm="0">
                                          <p:val>
                                            <p:fltVal val="0"/>
                                          </p:val>
                                        </p:tav>
                                        <p:tav tm="100000">
                                          <p:val>
                                            <p:strVal val="#ppt_w"/>
                                          </p:val>
                                        </p:tav>
                                      </p:tavLst>
                                    </p:anim>
                                    <p:anim calcmode="lin" valueType="num">
                                      <p:cBhvr>
                                        <p:cTn id="28" dur="1000" fill="hold"/>
                                        <p:tgtEl>
                                          <p:spTgt spid="21"/>
                                        </p:tgtEl>
                                        <p:attrNameLst>
                                          <p:attrName>ppt_h</p:attrName>
                                        </p:attrNameLst>
                                      </p:cBhvr>
                                      <p:tavLst>
                                        <p:tav tm="0">
                                          <p:val>
                                            <p:fltVal val="0"/>
                                          </p:val>
                                        </p:tav>
                                        <p:tav tm="100000">
                                          <p:val>
                                            <p:strVal val="#ppt_h"/>
                                          </p:val>
                                        </p:tav>
                                      </p:tavLst>
                                    </p:anim>
                                    <p:animEffect transition="in" filter="fade">
                                      <p:cBhvr>
                                        <p:cTn id="2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cxnSp>
        <p:nvCxnSpPr>
          <p:cNvPr id="17" name="Straight Connector 16"/>
          <p:cNvCxnSpPr/>
          <p:nvPr userDrawn="1"/>
        </p:nvCxnSpPr>
        <p:spPr>
          <a:xfrm>
            <a:off x="6096000" y="1162050"/>
            <a:ext cx="0" cy="4753154"/>
          </a:xfrm>
          <a:prstGeom prst="line">
            <a:avLst/>
          </a:prstGeom>
          <a:ln w="57150" cap="rnd">
            <a:solidFill>
              <a:srgbClr val="00AFEF">
                <a:alpha val="25000"/>
              </a:srgbClr>
            </a:solidFill>
            <a:prstDash val="sysDot"/>
          </a:ln>
        </p:spPr>
        <p:style>
          <a:lnRef idx="1">
            <a:schemeClr val="accent1"/>
          </a:lnRef>
          <a:fillRef idx="0">
            <a:schemeClr val="accent1"/>
          </a:fillRef>
          <a:effectRef idx="0">
            <a:schemeClr val="accent1"/>
          </a:effectRef>
          <a:fontRef idx="minor">
            <a:schemeClr val="tx1"/>
          </a:fontRef>
        </p:style>
      </p:cxnSp>
      <p:sp>
        <p:nvSpPr>
          <p:cNvPr id="18" name="Picture Placeholder 4"/>
          <p:cNvSpPr>
            <a:spLocks noGrp="1"/>
          </p:cNvSpPr>
          <p:nvPr>
            <p:ph type="pic" sz="quarter" idx="13" hasCustomPrompt="1"/>
          </p:nvPr>
        </p:nvSpPr>
        <p:spPr>
          <a:xfrm>
            <a:off x="897765" y="1162050"/>
            <a:ext cx="4697377" cy="1949450"/>
          </a:xfrm>
        </p:spPr>
        <p:txBody>
          <a:bodyPr anchor="ctr" anchorCtr="0">
            <a:normAutofit/>
          </a:bodyPr>
          <a:lstStyle>
            <a:lvl1pPr marL="0" indent="0" algn="ctr">
              <a:buNone/>
              <a:defRPr lang="en-US" sz="2000" kern="1200" baseline="0" dirty="0">
                <a:solidFill>
                  <a:schemeClr val="tx1"/>
                </a:solidFill>
                <a:latin typeface="Readex Pro" pitchFamily="2" charset="-78"/>
                <a:ea typeface="+mn-ea"/>
                <a:cs typeface="Readex Pro" pitchFamily="2" charset="-78"/>
              </a:defRPr>
            </a:lvl1pPr>
          </a:lstStyle>
          <a:p>
            <a:r>
              <a:rPr lang="en-US"/>
              <a:t>Chèn ảnh</a:t>
            </a:r>
          </a:p>
        </p:txBody>
      </p:sp>
      <p:sp>
        <p:nvSpPr>
          <p:cNvPr id="19" name="Picture Placeholder 4"/>
          <p:cNvSpPr>
            <a:spLocks noGrp="1"/>
          </p:cNvSpPr>
          <p:nvPr>
            <p:ph type="pic" sz="quarter" idx="14" hasCustomPrompt="1"/>
          </p:nvPr>
        </p:nvSpPr>
        <p:spPr>
          <a:xfrm>
            <a:off x="6597297" y="1162050"/>
            <a:ext cx="4697377" cy="1949450"/>
          </a:xfrm>
        </p:spPr>
        <p:txBody>
          <a:bodyPr anchor="ctr" anchorCtr="0">
            <a:normAutofit/>
          </a:bodyPr>
          <a:lstStyle>
            <a:lvl1pPr marL="0" indent="0" algn="ctr">
              <a:buNone/>
              <a:defRPr lang="en-US" sz="2000" kern="1200" baseline="0">
                <a:solidFill>
                  <a:schemeClr val="tx1"/>
                </a:solidFill>
                <a:latin typeface="Readex Pro" pitchFamily="2" charset="-78"/>
                <a:ea typeface="+mn-ea"/>
                <a:cs typeface="Readex Pro" pitchFamily="2" charset="-78"/>
              </a:defRPr>
            </a:lvl1pPr>
          </a:lstStyle>
          <a:p>
            <a:r>
              <a:rPr lang="en-US"/>
              <a:t>Chèn ảnh</a:t>
            </a:r>
          </a:p>
        </p:txBody>
      </p:sp>
      <p:sp>
        <p:nvSpPr>
          <p:cNvPr id="22" name="Text Placeholder 20"/>
          <p:cNvSpPr>
            <a:spLocks noGrp="1"/>
          </p:cNvSpPr>
          <p:nvPr>
            <p:ph type="body" sz="quarter" idx="16" hasCustomPrompt="1"/>
          </p:nvPr>
        </p:nvSpPr>
        <p:spPr>
          <a:xfrm>
            <a:off x="898361" y="3302000"/>
            <a:ext cx="469574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p>
        </p:txBody>
      </p:sp>
      <p:sp>
        <p:nvSpPr>
          <p:cNvPr id="23" name="Text Placeholder 20"/>
          <p:cNvSpPr>
            <a:spLocks noGrp="1"/>
          </p:cNvSpPr>
          <p:nvPr>
            <p:ph type="body" sz="quarter" idx="17" hasCustomPrompt="1"/>
          </p:nvPr>
        </p:nvSpPr>
        <p:spPr>
          <a:xfrm>
            <a:off x="6597892" y="3302000"/>
            <a:ext cx="469574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p>
        </p:txBody>
      </p:sp>
      <p:sp>
        <p:nvSpPr>
          <p:cNvPr id="25" name="Rectangle 24"/>
          <p:cNvSpPr/>
          <p:nvPr userDrawn="1"/>
        </p:nvSpPr>
        <p:spPr>
          <a:xfrm flipH="1" flipV="1">
            <a:off x="898257" y="3126125"/>
            <a:ext cx="4692825"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6" name="Rectangle 25"/>
          <p:cNvSpPr/>
          <p:nvPr userDrawn="1"/>
        </p:nvSpPr>
        <p:spPr>
          <a:xfrm flipH="1" flipV="1">
            <a:off x="6597788" y="3126125"/>
            <a:ext cx="4692825"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0" name="Picture 19"/>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027B2114-05AD-5B46-042A-74C2E1E114DF}"/>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5412D61D-E589-A35B-EEF9-9C42ABC10525}"/>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68A589A6-0D91-BA6C-6308-33240D74B749}"/>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9A0B255F-3EA0-6316-1814-EA69B3A1C949}"/>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999C3888-223C-A47F-802D-E01AE0261584}"/>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7AAFDAA6-E7FA-2A32-DFA6-F90442ED860C}"/>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94DC1B11-CA57-3325-DD06-C67EE58D7FC7}"/>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F8C3C485-7E6C-D1B8-B245-95DB0F954A97}"/>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A4B1F8E9-DA5B-DA41-D6FB-62DFDED23A37}"/>
              </a:ext>
            </a:extLst>
          </p:cNvPr>
          <p:cNvPicPr>
            <a:picLocks noChangeAspect="1"/>
          </p:cNvPicPr>
          <p:nvPr userDrawn="1"/>
        </p:nvPicPr>
        <p:blipFill>
          <a:blip r:embed="rId3"/>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81B773FC-C6DB-8895-F8FB-AC357B5F1FE6}"/>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2" name="Footer Placeholder 4">
            <a:extLst>
              <a:ext uri="{FF2B5EF4-FFF2-40B4-BE49-F238E27FC236}">
                <a16:creationId xmlns:a16="http://schemas.microsoft.com/office/drawing/2014/main" id="{8ED3E9AD-AE54-8D77-117E-98F95DCE650A}"/>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15023422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5" name="Picture Placeholder 4"/>
          <p:cNvSpPr>
            <a:spLocks noGrp="1"/>
          </p:cNvSpPr>
          <p:nvPr>
            <p:ph type="pic" sz="quarter" idx="12" hasCustomPrompt="1"/>
          </p:nvPr>
        </p:nvSpPr>
        <p:spPr>
          <a:xfrm>
            <a:off x="329375" y="1162050"/>
            <a:ext cx="3368256" cy="1949450"/>
          </a:xfrm>
        </p:spPr>
        <p:txBody>
          <a:bodyPr anchor="ctr" anchorCtr="0">
            <a:normAutofit/>
          </a:bodyPr>
          <a:lstStyle>
            <a:lvl1pPr marL="0" indent="0" algn="ctr">
              <a:buNone/>
              <a:defRPr sz="2000" baseline="0">
                <a:latin typeface="Readex Pro" pitchFamily="2" charset="-78"/>
                <a:cs typeface="Readex Pro" pitchFamily="2" charset="-78"/>
              </a:defRPr>
            </a:lvl1pPr>
          </a:lstStyle>
          <a:p>
            <a:r>
              <a:rPr lang="en-US"/>
              <a:t>Chèn ảnh</a:t>
            </a:r>
          </a:p>
        </p:txBody>
      </p:sp>
      <p:cxnSp>
        <p:nvCxnSpPr>
          <p:cNvPr id="7" name="Straight Connector 6"/>
          <p:cNvCxnSpPr/>
          <p:nvPr userDrawn="1"/>
        </p:nvCxnSpPr>
        <p:spPr>
          <a:xfrm>
            <a:off x="4038600" y="1162050"/>
            <a:ext cx="0" cy="4753154"/>
          </a:xfrm>
          <a:prstGeom prst="line">
            <a:avLst/>
          </a:prstGeom>
          <a:ln w="57150" cap="rnd">
            <a:solidFill>
              <a:srgbClr val="00AFEF">
                <a:alpha val="25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a:off x="8086459" y="1162050"/>
            <a:ext cx="0" cy="4753154"/>
          </a:xfrm>
          <a:prstGeom prst="line">
            <a:avLst/>
          </a:prstGeom>
          <a:ln w="57150" cap="rnd">
            <a:solidFill>
              <a:srgbClr val="00AFEF">
                <a:alpha val="25000"/>
              </a:srgbClr>
            </a:solidFill>
            <a:prstDash val="sysDot"/>
          </a:ln>
        </p:spPr>
        <p:style>
          <a:lnRef idx="1">
            <a:schemeClr val="accent1"/>
          </a:lnRef>
          <a:fillRef idx="0">
            <a:schemeClr val="accent1"/>
          </a:fillRef>
          <a:effectRef idx="0">
            <a:schemeClr val="accent1"/>
          </a:effectRef>
          <a:fontRef idx="minor">
            <a:schemeClr val="tx1"/>
          </a:fontRef>
        </p:style>
      </p:cxnSp>
      <p:sp>
        <p:nvSpPr>
          <p:cNvPr id="18" name="Picture Placeholder 4"/>
          <p:cNvSpPr>
            <a:spLocks noGrp="1"/>
          </p:cNvSpPr>
          <p:nvPr>
            <p:ph type="pic" sz="quarter" idx="13" hasCustomPrompt="1"/>
          </p:nvPr>
        </p:nvSpPr>
        <p:spPr>
          <a:xfrm>
            <a:off x="4378402" y="1162050"/>
            <a:ext cx="3368256" cy="1949450"/>
          </a:xfrm>
        </p:spPr>
        <p:txBody>
          <a:bodyPr anchor="ctr" anchorCtr="0">
            <a:normAutofit/>
          </a:bodyPr>
          <a:lstStyle>
            <a:lvl1pPr marL="0" indent="0" algn="ctr">
              <a:buNone/>
              <a:defRPr lang="en-US" sz="2000" kern="1200" baseline="0" dirty="0">
                <a:solidFill>
                  <a:schemeClr val="tx1"/>
                </a:solidFill>
                <a:latin typeface="Readex Pro" pitchFamily="2" charset="-78"/>
                <a:ea typeface="+mn-ea"/>
                <a:cs typeface="Readex Pro" pitchFamily="2" charset="-78"/>
              </a:defRPr>
            </a:lvl1pPr>
          </a:lstStyle>
          <a:p>
            <a:r>
              <a:rPr lang="en-US"/>
              <a:t>Chèn ảnh</a:t>
            </a:r>
          </a:p>
        </p:txBody>
      </p:sp>
      <p:sp>
        <p:nvSpPr>
          <p:cNvPr id="19" name="Picture Placeholder 4"/>
          <p:cNvSpPr>
            <a:spLocks noGrp="1"/>
          </p:cNvSpPr>
          <p:nvPr>
            <p:ph type="pic" sz="quarter" idx="14" hasCustomPrompt="1"/>
          </p:nvPr>
        </p:nvSpPr>
        <p:spPr>
          <a:xfrm>
            <a:off x="8426261" y="1162050"/>
            <a:ext cx="3368256" cy="1949450"/>
          </a:xfrm>
        </p:spPr>
        <p:txBody>
          <a:bodyPr anchor="ctr" anchorCtr="0">
            <a:normAutofit/>
          </a:bodyPr>
          <a:lstStyle>
            <a:lvl1pPr marL="0" indent="0" algn="ctr">
              <a:buNone/>
              <a:defRPr lang="en-US" sz="2000" kern="1200" baseline="0">
                <a:solidFill>
                  <a:schemeClr val="tx1"/>
                </a:solidFill>
                <a:latin typeface="Readex Pro" pitchFamily="2" charset="-78"/>
                <a:ea typeface="+mn-ea"/>
                <a:cs typeface="Readex Pro" pitchFamily="2" charset="-78"/>
              </a:defRPr>
            </a:lvl1pPr>
          </a:lstStyle>
          <a:p>
            <a:r>
              <a:rPr lang="en-US"/>
              <a:t>Chèn ảnh</a:t>
            </a:r>
          </a:p>
        </p:txBody>
      </p:sp>
      <p:sp>
        <p:nvSpPr>
          <p:cNvPr id="21" name="Text Placeholder 20"/>
          <p:cNvSpPr>
            <a:spLocks noGrp="1"/>
          </p:cNvSpPr>
          <p:nvPr>
            <p:ph type="body" sz="quarter" idx="15" hasCustomPrompt="1"/>
          </p:nvPr>
        </p:nvSpPr>
        <p:spPr>
          <a:xfrm>
            <a:off x="329912" y="3302000"/>
            <a:ext cx="3367088" cy="2613025"/>
          </a:xfrm>
        </p:spPr>
        <p:txBody>
          <a:bodyPr>
            <a:normAutofit/>
          </a:bodyPr>
          <a:lstStyle>
            <a:lvl1pPr marL="0" indent="0">
              <a:lnSpc>
                <a:spcPct val="100000"/>
              </a:lnSpc>
              <a:buNone/>
              <a:defRPr sz="1800">
                <a:latin typeface="Readex Pro" pitchFamily="2" charset="-78"/>
                <a:cs typeface="Readex Pro" pitchFamily="2" charset="-78"/>
              </a:defRPr>
            </a:lvl1pPr>
            <a:lvl2pPr marL="457200" indent="0">
              <a:lnSpc>
                <a:spcPct val="100000"/>
              </a:lnSpc>
              <a:buNone/>
              <a:defRPr sz="1600">
                <a:latin typeface="Readex Pro" pitchFamily="2" charset="-78"/>
                <a:cs typeface="Readex Pro" pitchFamily="2" charset="-78"/>
              </a:defRPr>
            </a:lvl2pPr>
            <a:lvl3pPr marL="914400" indent="0">
              <a:lnSpc>
                <a:spcPct val="100000"/>
              </a:lnSpc>
              <a:buNone/>
              <a:defRPr sz="1400">
                <a:latin typeface="Readex Pro" pitchFamily="2" charset="-78"/>
                <a:cs typeface="Readex Pro" pitchFamily="2" charset="-78"/>
              </a:defRPr>
            </a:lvl3pPr>
            <a:lvl4pPr marL="1371600" indent="0">
              <a:lnSpc>
                <a:spcPct val="100000"/>
              </a:lnSpc>
              <a:buNone/>
              <a:defRPr sz="1200">
                <a:latin typeface="Readex Pro" pitchFamily="2" charset="-78"/>
                <a:cs typeface="Readex Pro" pitchFamily="2" charset="-78"/>
              </a:defRPr>
            </a:lvl4pPr>
            <a:lvl5pPr marL="1828800" indent="0">
              <a:lnSpc>
                <a:spcPct val="100000"/>
              </a:lnSpc>
              <a:buNone/>
              <a:defRPr sz="1200">
                <a:latin typeface="Readex Pro" pitchFamily="2" charset="-78"/>
                <a:cs typeface="Readex Pro" pitchFamily="2" charset="-78"/>
              </a:defRPr>
            </a:lvl5pPr>
          </a:lstStyle>
          <a:p>
            <a:pPr lvl="0"/>
            <a:r>
              <a:rPr lang="en-US"/>
              <a:t>Nội dung</a:t>
            </a:r>
          </a:p>
        </p:txBody>
      </p:sp>
      <p:sp>
        <p:nvSpPr>
          <p:cNvPr id="22" name="Text Placeholder 20"/>
          <p:cNvSpPr>
            <a:spLocks noGrp="1"/>
          </p:cNvSpPr>
          <p:nvPr>
            <p:ph type="body" sz="quarter" idx="16" hasCustomPrompt="1"/>
          </p:nvPr>
        </p:nvSpPr>
        <p:spPr>
          <a:xfrm>
            <a:off x="4378402" y="3302000"/>
            <a:ext cx="336708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p>
        </p:txBody>
      </p:sp>
      <p:sp>
        <p:nvSpPr>
          <p:cNvPr id="23" name="Text Placeholder 20"/>
          <p:cNvSpPr>
            <a:spLocks noGrp="1"/>
          </p:cNvSpPr>
          <p:nvPr>
            <p:ph type="body" sz="quarter" idx="17" hasCustomPrompt="1"/>
          </p:nvPr>
        </p:nvSpPr>
        <p:spPr>
          <a:xfrm>
            <a:off x="8426260" y="3302000"/>
            <a:ext cx="336708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p>
        </p:txBody>
      </p:sp>
      <p:sp>
        <p:nvSpPr>
          <p:cNvPr id="24" name="Rectangle 23"/>
          <p:cNvSpPr/>
          <p:nvPr userDrawn="1"/>
        </p:nvSpPr>
        <p:spPr>
          <a:xfrm flipH="1" flipV="1">
            <a:off x="329374" y="3126125"/>
            <a:ext cx="3364992"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5" name="Rectangle 24"/>
          <p:cNvSpPr/>
          <p:nvPr userDrawn="1"/>
        </p:nvSpPr>
        <p:spPr>
          <a:xfrm flipH="1" flipV="1">
            <a:off x="4377232" y="3126125"/>
            <a:ext cx="3364992"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6" name="Rectangle 25"/>
          <p:cNvSpPr/>
          <p:nvPr userDrawn="1"/>
        </p:nvSpPr>
        <p:spPr>
          <a:xfrm flipH="1" flipV="1">
            <a:off x="8425090" y="3126125"/>
            <a:ext cx="3364992"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7" name="Picture 26"/>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0A85175A-A5CA-FDCD-9D1E-D1E3A5C08616}"/>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6572AE3C-B845-C37F-3FA3-517EBBCCD801}"/>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373C2B34-BC37-24CD-CCCC-86C84255F60D}"/>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4F3A51EC-EB1C-A2F5-191D-39EC3871D7F2}"/>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3D16B55C-8A59-6B1B-682C-62AA2B73A476}"/>
              </a:ext>
            </a:extLst>
          </p:cNvPr>
          <p:cNvGrpSpPr/>
          <p:nvPr userDrawn="1"/>
        </p:nvGrpSpPr>
        <p:grpSpPr>
          <a:xfrm>
            <a:off x="817685" y="6410864"/>
            <a:ext cx="2760487" cy="403790"/>
            <a:chOff x="741485" y="6410864"/>
            <a:chExt cx="2760487" cy="403790"/>
          </a:xfrm>
        </p:grpSpPr>
        <p:sp>
          <p:nvSpPr>
            <p:cNvPr id="9" name="TextBox 8">
              <a:extLst>
                <a:ext uri="{FF2B5EF4-FFF2-40B4-BE49-F238E27FC236}">
                  <a16:creationId xmlns:a16="http://schemas.microsoft.com/office/drawing/2014/main" id="{4FC2AAA9-0C7E-3269-988C-8B585C6196AD}"/>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a:extLst>
                <a:ext uri="{FF2B5EF4-FFF2-40B4-BE49-F238E27FC236}">
                  <a16:creationId xmlns:a16="http://schemas.microsoft.com/office/drawing/2014/main" id="{692758D9-75FB-A297-C9B0-0046880A091B}"/>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1A0FD0A9-AA5C-7D0D-4E1D-5CCB189D948D}"/>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7C2D20B6-C339-D112-86D5-A51948B07F5D}"/>
              </a:ext>
            </a:extLst>
          </p:cNvPr>
          <p:cNvPicPr>
            <a:picLocks noChangeAspect="1"/>
          </p:cNvPicPr>
          <p:nvPr userDrawn="1"/>
        </p:nvPicPr>
        <p:blipFill>
          <a:blip r:embed="rId3"/>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6D1D37C2-EC33-4641-5CD8-DBFCCC5A5A36}"/>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4" name="Footer Placeholder 4">
            <a:extLst>
              <a:ext uri="{FF2B5EF4-FFF2-40B4-BE49-F238E27FC236}">
                <a16:creationId xmlns:a16="http://schemas.microsoft.com/office/drawing/2014/main" id="{6F9D2D5D-F42C-AD89-38B2-8E5862B86D78}"/>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7999908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_white">
    <p:bg>
      <p:bgPr>
        <a:solidFill>
          <a:schemeClr val="bg1"/>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493144" y="2008231"/>
            <a:ext cx="11205713" cy="1855310"/>
          </a:xfrm>
        </p:spPr>
        <p:txBody>
          <a:bodyPr anchor="b" anchorCtr="0">
            <a:normAutofit/>
          </a:bodyPr>
          <a:lstStyle>
            <a:lvl1pPr algn="ctr">
              <a:lnSpc>
                <a:spcPct val="100000"/>
              </a:lnSpc>
              <a:defRPr sz="4400" b="1" baseline="0">
                <a:solidFill>
                  <a:srgbClr val="0070C0"/>
                </a:solidFill>
                <a:latin typeface="K2D" panose="00000500000000000000" pitchFamily="2" charset="-34"/>
                <a:cs typeface="K2D" panose="00000500000000000000" pitchFamily="2" charset="-34"/>
              </a:defRPr>
            </a:lvl1pPr>
          </a:lstStyle>
          <a:p>
            <a:r>
              <a:rPr lang="en-US"/>
              <a:t>TIÊU ĐỀ CHÍNH</a:t>
            </a:r>
          </a:p>
        </p:txBody>
      </p:sp>
      <p:sp>
        <p:nvSpPr>
          <p:cNvPr id="20" name="Subtitle 2"/>
          <p:cNvSpPr>
            <a:spLocks noGrp="1"/>
          </p:cNvSpPr>
          <p:nvPr>
            <p:ph type="subTitle" idx="1" hasCustomPrompt="1"/>
          </p:nvPr>
        </p:nvSpPr>
        <p:spPr>
          <a:xfrm>
            <a:off x="493144" y="3863542"/>
            <a:ext cx="11205713" cy="1036706"/>
          </a:xfrm>
        </p:spPr>
        <p:txBody>
          <a:bodyPr anchor="t" anchorCtr="0">
            <a:normAutofit/>
          </a:bodyPr>
          <a:lstStyle>
            <a:lvl1pPr marL="0" indent="0" algn="ctr">
              <a:buNone/>
              <a:defRPr sz="3200" baseline="0">
                <a:solidFill>
                  <a:srgbClr val="0070C0"/>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p>
        </p:txBody>
      </p:sp>
      <p:pic>
        <p:nvPicPr>
          <p:cNvPr id="21" name="Picture 20">
            <a:extLst>
              <a:ext uri="{FF2B5EF4-FFF2-40B4-BE49-F238E27FC236}">
                <a16:creationId xmlns:a16="http://schemas.microsoft.com/office/drawing/2014/main" id="{D4C28A5F-55DF-474B-BB6F-9232AF06D3CC}"/>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5565071" y="682679"/>
            <a:ext cx="1061859" cy="1062177"/>
          </a:xfrm>
          <a:prstGeom prst="rect">
            <a:avLst/>
          </a:prstGeom>
        </p:spPr>
      </p:pic>
      <p:sp>
        <p:nvSpPr>
          <p:cNvPr id="22" name="Text Placeholder 9"/>
          <p:cNvSpPr>
            <a:spLocks noGrp="1"/>
          </p:cNvSpPr>
          <p:nvPr>
            <p:ph type="body" sz="quarter" idx="12" hasCustomPrompt="1"/>
          </p:nvPr>
        </p:nvSpPr>
        <p:spPr>
          <a:xfrm>
            <a:off x="493144" y="4924425"/>
            <a:ext cx="11205713" cy="492125"/>
          </a:xfrm>
        </p:spPr>
        <p:txBody>
          <a:bodyPr>
            <a:noAutofit/>
          </a:bodyPr>
          <a:lstStyle>
            <a:lvl1pPr marL="0" indent="0" algn="ctr">
              <a:buNone/>
              <a:defRPr sz="2000" b="0" baseline="0">
                <a:solidFill>
                  <a:srgbClr val="00AFEF"/>
                </a:solidFill>
                <a:latin typeface="Readex Pro" pitchFamily="2" charset="-78"/>
                <a:cs typeface="Readex Pro" pitchFamily="2" charset="-78"/>
              </a:defRPr>
            </a:lvl1pPr>
            <a:lvl2pPr marL="457200" indent="0">
              <a:buNone/>
              <a:defRPr sz="1400">
                <a:solidFill>
                  <a:schemeClr val="bg1"/>
                </a:solidFill>
                <a:latin typeface="Barlow" panose="00000500000000000000" pitchFamily="2" charset="0"/>
              </a:defRPr>
            </a:lvl2pPr>
            <a:lvl3pPr marL="914400" indent="0">
              <a:buNone/>
              <a:defRPr sz="1200">
                <a:solidFill>
                  <a:schemeClr val="bg1"/>
                </a:solidFill>
                <a:latin typeface="Barlow" panose="00000500000000000000" pitchFamily="2" charset="0"/>
              </a:defRPr>
            </a:lvl3pPr>
            <a:lvl4pPr marL="1371600" indent="0">
              <a:buNone/>
              <a:defRPr sz="1100">
                <a:solidFill>
                  <a:schemeClr val="bg1"/>
                </a:solidFill>
                <a:latin typeface="Barlow" panose="00000500000000000000" pitchFamily="2" charset="0"/>
              </a:defRPr>
            </a:lvl4pPr>
            <a:lvl5pPr marL="1828800" indent="0">
              <a:buNone/>
              <a:defRPr sz="1100">
                <a:solidFill>
                  <a:schemeClr val="bg1"/>
                </a:solidFill>
                <a:latin typeface="Barlow" panose="00000500000000000000" pitchFamily="2" charset="0"/>
              </a:defRPr>
            </a:lvl5pPr>
          </a:lstStyle>
          <a:p>
            <a:pPr lvl="0"/>
            <a:r>
              <a:rPr lang="en-US"/>
              <a:t>Tên tác giả hoặc ngày tháng</a:t>
            </a:r>
          </a:p>
        </p:txBody>
      </p:sp>
      <p:sp>
        <p:nvSpPr>
          <p:cNvPr id="25" name="Rectangle 24"/>
          <p:cNvSpPr/>
          <p:nvPr userDrawn="1"/>
        </p:nvSpPr>
        <p:spPr>
          <a:xfrm>
            <a:off x="4998720" y="4782423"/>
            <a:ext cx="2194560" cy="27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18" name="Picture 17"/>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1F92E844-1828-0F51-3BFD-DF527D65BF8F}"/>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DCC0BC67-81A5-AC24-0BB4-9D1D3E835D94}"/>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grpSp>
        <p:nvGrpSpPr>
          <p:cNvPr id="6" name="Group 5">
            <a:extLst>
              <a:ext uri="{FF2B5EF4-FFF2-40B4-BE49-F238E27FC236}">
                <a16:creationId xmlns:a16="http://schemas.microsoft.com/office/drawing/2014/main" id="{02AE1EA0-6222-87BA-38C9-866FE8F2830D}"/>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EC606771-B50F-5EF5-AF4C-183C88EEC70F}"/>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57A8AD8D-BBBE-FFAE-563D-62AF760A44A6}"/>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FF63336F-2FD5-E8B2-B179-80665CF8D4BA}"/>
              </a:ext>
            </a:extLst>
          </p:cNvPr>
          <p:cNvSpPr txBox="1"/>
          <p:nvPr userDrawn="1"/>
        </p:nvSpPr>
        <p:spPr>
          <a:xfrm>
            <a:off x="10529591"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48A62A7F-4A0D-8203-BB6A-E6AFE62BD364}"/>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8649E161-4DC5-D15C-6DAE-AE38C664B5FB}"/>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4" name="Footer Placeholder 4">
            <a:extLst>
              <a:ext uri="{FF2B5EF4-FFF2-40B4-BE49-F238E27FC236}">
                <a16:creationId xmlns:a16="http://schemas.microsoft.com/office/drawing/2014/main" id="{CDD46289-EAED-BF63-CD78-95A65C49BE50}"/>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2153790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1000"/>
                                        <p:tgtEl>
                                          <p:spTgt spid="20">
                                            <p:txEl>
                                              <p:pRg st="0" end="0"/>
                                            </p:txEl>
                                          </p:spTgt>
                                        </p:tgtEl>
                                      </p:cBhvr>
                                    </p:animEffect>
                                    <p:anim calcmode="lin" valueType="num">
                                      <p:cBhvr>
                                        <p:cTn id="1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0"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edge">
                                      <p:cBhvr>
                                        <p:cTn id="18" dur="1250"/>
                                        <p:tgtEl>
                                          <p:spTgt spid="2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2">
                                            <p:txEl>
                                              <p:pRg st="0" end="0"/>
                                            </p:txEl>
                                          </p:spTgt>
                                        </p:tgtEl>
                                        <p:attrNameLst>
                                          <p:attrName>style.visibility</p:attrName>
                                        </p:attrNameLst>
                                      </p:cBhvr>
                                      <p:to>
                                        <p:strVal val="visible"/>
                                      </p:to>
                                    </p:set>
                                    <p:animEffect transition="in" filter="wipe(left)">
                                      <p:cBhvr>
                                        <p:cTn id="21" dur="10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42"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1000"/>
                        <p:tgtEl>
                          <p:spTgt spid="20"/>
                        </p:tgtEl>
                      </p:cBhvr>
                    </p:animEffect>
                    <p:anim calcmode="lin" valueType="num">
                      <p:cBhvr>
                        <p:cTn dur="1000" fill="hold"/>
                        <p:tgtEl>
                          <p:spTgt spid="20"/>
                        </p:tgtEl>
                        <p:attrNameLst>
                          <p:attrName>ppt_x</p:attrName>
                        </p:attrNameLst>
                      </p:cBhvr>
                      <p:tavLst>
                        <p:tav tm="0">
                          <p:val>
                            <p:strVal val="#ppt_x"/>
                          </p:val>
                        </p:tav>
                        <p:tav tm="100000">
                          <p:val>
                            <p:strVal val="#ppt_x"/>
                          </p:val>
                        </p:tav>
                      </p:tavLst>
                    </p:anim>
                    <p:anim calcmode="lin" valueType="num">
                      <p:cBhvr>
                        <p:cTn dur="1000" fill="hold"/>
                        <p:tgtEl>
                          <p:spTgt spid="20"/>
                        </p:tgtEl>
                        <p:attrNameLst>
                          <p:attrName>ppt_y</p:attrName>
                        </p:attrNameLst>
                      </p:cBhvr>
                      <p:tavLst>
                        <p:tav tm="0">
                          <p:val>
                            <p:strVal val="#ppt_y+.1"/>
                          </p:val>
                        </p:tav>
                        <p:tav tm="100000">
                          <p:val>
                            <p:strVal val="#ppt_y"/>
                          </p:val>
                        </p:tav>
                      </p:tavLst>
                    </p:anim>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1000"/>
                        <p:tgtEl>
                          <p:spTgt spid="22"/>
                        </p:tgtEl>
                      </p:cBhvr>
                    </p:animEffect>
                  </p:childTnLst>
                </p:cTn>
              </p:par>
            </p:tnLst>
          </p:tmpl>
        </p:tmplLst>
      </p:bldP>
      <p:bldP spid="25"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13" name="Content Placeholder 9"/>
          <p:cNvSpPr>
            <a:spLocks noGrp="1"/>
          </p:cNvSpPr>
          <p:nvPr>
            <p:ph sz="quarter" idx="12" hasCustomPrompt="1"/>
          </p:nvPr>
        </p:nvSpPr>
        <p:spPr>
          <a:xfrm rot="5400000">
            <a:off x="4113213" y="-1449386"/>
            <a:ext cx="3965573" cy="10515600"/>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p>
        </p:txBody>
      </p:sp>
      <p:sp>
        <p:nvSpPr>
          <p:cNvPr id="17" name="Title 1"/>
          <p:cNvSpPr>
            <a:spLocks noGrp="1"/>
          </p:cNvSpPr>
          <p:nvPr>
            <p:ph type="title" hasCustomPrompt="1"/>
          </p:nvPr>
        </p:nvSpPr>
        <p:spPr>
          <a:xfrm>
            <a:off x="839788" y="365125"/>
            <a:ext cx="10515600" cy="938865"/>
          </a:xfrm>
        </p:spPr>
        <p:txBody>
          <a:bodyPr vert="horz" lIns="91440" tIns="45720" rIns="91440" bIns="45720" rtlCol="0" anchor="ctr">
            <a:normAutofit/>
          </a:bodyPr>
          <a:lstStyle>
            <a:lvl1pPr>
              <a:defRPr lang="en-US" sz="3200" b="1" baseline="0" dirty="0">
                <a:solidFill>
                  <a:srgbClr val="1F5CA9"/>
                </a:solidFill>
                <a:latin typeface="K2D" panose="00000500000000000000" pitchFamily="2" charset="-34"/>
                <a:ea typeface="+mn-ea"/>
                <a:cs typeface="+mn-cs"/>
              </a:defRPr>
            </a:lvl1pPr>
          </a:lstStyle>
          <a:p>
            <a:pPr lvl="0"/>
            <a:r>
              <a:rPr lang="en-US"/>
              <a:t>Tiêu đề</a:t>
            </a:r>
          </a:p>
        </p:txBody>
      </p:sp>
      <p:pic>
        <p:nvPicPr>
          <p:cNvPr id="31" name="Picture 3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656" y="688507"/>
            <a:ext cx="292100" cy="292100"/>
          </a:xfrm>
          <a:prstGeom prst="rect">
            <a:avLst/>
          </a:prstGeom>
        </p:spPr>
      </p:pic>
      <p:pic>
        <p:nvPicPr>
          <p:cNvPr id="21" name="Picture 20"/>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3043EC71-5B9E-C0BC-1876-C8F7F39BC547}"/>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EE4374B3-12AF-4FD8-DEB7-27010168D059}"/>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A8BA7498-F3BC-86B3-1A69-799334B6D0C9}"/>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1DC85D92-154D-811A-7CED-746E05BC9938}"/>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31FF18A3-B64B-560A-0E4C-FAE23671DD1B}"/>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30087580-3DBD-8257-F1D1-7914462F84CA}"/>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23924CB2-D38F-D098-BA0D-F7AF3FD0DAE6}"/>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11944464-246D-1746-8383-CA6C986DD6CD}"/>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936B468E-C03F-EA5D-3562-3CF0D836AD6F}"/>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EDB08078-B43B-9900-A614-EDD1B700D365}"/>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2" name="Footer Placeholder 4">
            <a:extLst>
              <a:ext uri="{FF2B5EF4-FFF2-40B4-BE49-F238E27FC236}">
                <a16:creationId xmlns:a16="http://schemas.microsoft.com/office/drawing/2014/main" id="{853B98CF-4D09-7334-F10E-AC294939893D}"/>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80651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hasCustomPrompt="1"/>
          </p:nvPr>
        </p:nvSpPr>
        <p:spPr>
          <a:xfrm>
            <a:off x="8724900" y="365125"/>
            <a:ext cx="2628900" cy="5811838"/>
          </a:xfrm>
        </p:spPr>
        <p:txBody>
          <a:bodyPr vert="eaVert"/>
          <a:lstStyle>
            <a:lvl1pPr>
              <a:defRPr lang="en-US" sz="3200" b="1" kern="1200" smtClean="0">
                <a:solidFill>
                  <a:srgbClr val="1F5CA9"/>
                </a:solidFill>
                <a:latin typeface="K2D" panose="00000500000000000000" pitchFamily="2" charset="-34"/>
                <a:ea typeface="+mn-ea"/>
                <a:cs typeface="+mn-cs"/>
              </a:defRPr>
            </a:lvl1pPr>
          </a:lstStyle>
          <a:p>
            <a:r>
              <a:rPr lang="en-US"/>
              <a:t>Tiêu đề</a:t>
            </a:r>
          </a:p>
        </p:txBody>
      </p:sp>
      <p:sp>
        <p:nvSpPr>
          <p:cNvPr id="13" name="Content Placeholder 9"/>
          <p:cNvSpPr>
            <a:spLocks noGrp="1"/>
          </p:cNvSpPr>
          <p:nvPr>
            <p:ph sz="quarter" idx="12" hasCustomPrompt="1"/>
          </p:nvPr>
        </p:nvSpPr>
        <p:spPr>
          <a:xfrm rot="5400000">
            <a:off x="1875631" y="-672303"/>
            <a:ext cx="5811837" cy="7886700"/>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121981" y="51983"/>
            <a:ext cx="292100" cy="292100"/>
          </a:xfrm>
          <a:prstGeom prst="rect">
            <a:avLst/>
          </a:prstGeom>
        </p:spPr>
      </p:pic>
      <p:pic>
        <p:nvPicPr>
          <p:cNvPr id="19" name="Picture 18"/>
          <p:cNvPicPr>
            <a:picLocks noChangeAspect="1"/>
          </p:cNvPicPr>
          <p:nvPr userDrawn="1"/>
        </p:nvPicPr>
        <p:blipFill>
          <a:blip r:embed="rId3"/>
          <a:stretch>
            <a:fillRect/>
          </a:stretch>
        </p:blipFill>
        <p:spPr>
          <a:xfrm>
            <a:off x="11987783" y="93587"/>
            <a:ext cx="107165" cy="107007"/>
          </a:xfrm>
          <a:prstGeom prst="rect">
            <a:avLst/>
          </a:prstGeom>
        </p:spPr>
      </p:pic>
      <p:sp>
        <p:nvSpPr>
          <p:cNvPr id="3" name="Slide Number Placeholder 5">
            <a:extLst>
              <a:ext uri="{FF2B5EF4-FFF2-40B4-BE49-F238E27FC236}">
                <a16:creationId xmlns:a16="http://schemas.microsoft.com/office/drawing/2014/main" id="{0E9D4A31-78FB-C50E-E557-1D6A2AB1B39D}"/>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4" name="Rectangle 3">
            <a:extLst>
              <a:ext uri="{FF2B5EF4-FFF2-40B4-BE49-F238E27FC236}">
                <a16:creationId xmlns:a16="http://schemas.microsoft.com/office/drawing/2014/main" id="{2DE77047-2D78-10EA-8B2B-464D363FDA73}"/>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5" name="Rectangle 4">
            <a:extLst>
              <a:ext uri="{FF2B5EF4-FFF2-40B4-BE49-F238E27FC236}">
                <a16:creationId xmlns:a16="http://schemas.microsoft.com/office/drawing/2014/main" id="{41B0BADC-EE2D-7AA3-FE84-68EB6BD21ECE}"/>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6EC3A035-1495-F2B0-9581-76B6F74E68ED}"/>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7" name="Group 6">
            <a:extLst>
              <a:ext uri="{FF2B5EF4-FFF2-40B4-BE49-F238E27FC236}">
                <a16:creationId xmlns:a16="http://schemas.microsoft.com/office/drawing/2014/main" id="{BEFB4826-5D0F-51B0-8FB3-AF794F93FD9F}"/>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64DA189B-1ADB-AEB4-5954-98C27419F04D}"/>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6BD18312-4501-E052-78A4-D56485FF5E53}"/>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0" name="TextBox 9">
            <a:extLst>
              <a:ext uri="{FF2B5EF4-FFF2-40B4-BE49-F238E27FC236}">
                <a16:creationId xmlns:a16="http://schemas.microsoft.com/office/drawing/2014/main" id="{6BFB8709-60EF-0C2D-7AE6-97383C28A996}"/>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1" name="Picture 10">
            <a:extLst>
              <a:ext uri="{FF2B5EF4-FFF2-40B4-BE49-F238E27FC236}">
                <a16:creationId xmlns:a16="http://schemas.microsoft.com/office/drawing/2014/main" id="{1A513177-236E-9D57-556A-25BA2A08A567}"/>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2" name="Date Placeholder 3">
            <a:extLst>
              <a:ext uri="{FF2B5EF4-FFF2-40B4-BE49-F238E27FC236}">
                <a16:creationId xmlns:a16="http://schemas.microsoft.com/office/drawing/2014/main" id="{AAB60C45-18AD-EA2E-F8C7-09BC10A7EB8E}"/>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4" name="Footer Placeholder 4">
            <a:extLst>
              <a:ext uri="{FF2B5EF4-FFF2-40B4-BE49-F238E27FC236}">
                <a16:creationId xmlns:a16="http://schemas.microsoft.com/office/drawing/2014/main" id="{06116A22-46CD-EA17-0317-B3A75C355C67}"/>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2725897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25583"/>
            <a:ext cx="10515600" cy="978408"/>
          </a:xfrm>
        </p:spPr>
        <p:txBody>
          <a:bodyPr/>
          <a:lstStyle>
            <a:lvl1pPr>
              <a:defRPr lang="en-US" sz="3200" b="1" kern="1200" baseline="0" smtClean="0">
                <a:solidFill>
                  <a:srgbClr val="1F5CA9"/>
                </a:solidFill>
                <a:latin typeface="K2D" panose="00000500000000000000" pitchFamily="2" charset="-34"/>
                <a:ea typeface="+mn-ea"/>
                <a:cs typeface="+mn-cs"/>
              </a:defRPr>
            </a:lvl1pPr>
          </a:lstStyle>
          <a:p>
            <a:r>
              <a:rPr lang="en-US"/>
              <a:t>Tiêu đề</a:t>
            </a:r>
          </a:p>
        </p:txBody>
      </p:sp>
      <p:pic>
        <p:nvPicPr>
          <p:cNvPr id="18" name="Picture 17">
            <a:extLst>
              <a:ext uri="{FF2B5EF4-FFF2-40B4-BE49-F238E27FC236}">
                <a16:creationId xmlns:a16="http://schemas.microsoft.com/office/drawing/2014/main" id="{3F628E4E-7D92-2696-C967-238AE8D19297}"/>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pic>
        <p:nvPicPr>
          <p:cNvPr id="28" name="Picture 2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8656" y="656757"/>
            <a:ext cx="292100" cy="292100"/>
          </a:xfrm>
          <a:prstGeom prst="rect">
            <a:avLst/>
          </a:prstGeom>
        </p:spPr>
      </p:pic>
      <p:pic>
        <p:nvPicPr>
          <p:cNvPr id="19" name="Picture 18"/>
          <p:cNvPicPr>
            <a:picLocks noChangeAspect="1"/>
          </p:cNvPicPr>
          <p:nvPr userDrawn="1"/>
        </p:nvPicPr>
        <p:blipFill>
          <a:blip r:embed="rId4"/>
          <a:stretch>
            <a:fillRect/>
          </a:stretch>
        </p:blipFill>
        <p:spPr>
          <a:xfrm>
            <a:off x="11987783" y="93587"/>
            <a:ext cx="107165" cy="107007"/>
          </a:xfrm>
          <a:prstGeom prst="rect">
            <a:avLst/>
          </a:prstGeom>
        </p:spPr>
      </p:pic>
      <p:sp>
        <p:nvSpPr>
          <p:cNvPr id="3" name="Slide Number Placeholder 5">
            <a:extLst>
              <a:ext uri="{FF2B5EF4-FFF2-40B4-BE49-F238E27FC236}">
                <a16:creationId xmlns:a16="http://schemas.microsoft.com/office/drawing/2014/main" id="{ACD306E5-CFB4-AF8E-362E-7264A2EE8FC3}"/>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4" name="Rectangle 3">
            <a:extLst>
              <a:ext uri="{FF2B5EF4-FFF2-40B4-BE49-F238E27FC236}">
                <a16:creationId xmlns:a16="http://schemas.microsoft.com/office/drawing/2014/main" id="{17E40D7E-4410-6230-80DF-9F48DDD5A2AE}"/>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5" name="Rectangle 4">
            <a:extLst>
              <a:ext uri="{FF2B5EF4-FFF2-40B4-BE49-F238E27FC236}">
                <a16:creationId xmlns:a16="http://schemas.microsoft.com/office/drawing/2014/main" id="{F571A584-94A8-DB0F-72C3-58733380A872}"/>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9E163D15-A7C4-C136-3C34-D85D43DF91DC}"/>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7" name="Group 6">
            <a:extLst>
              <a:ext uri="{FF2B5EF4-FFF2-40B4-BE49-F238E27FC236}">
                <a16:creationId xmlns:a16="http://schemas.microsoft.com/office/drawing/2014/main" id="{CCA5ACA2-579F-CD83-86DA-E253A52172C6}"/>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9C5BCA61-C1DF-F935-9A58-6E188F2CB055}"/>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368E80D1-1F87-F099-C499-A6D08F0D1B73}"/>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0" name="TextBox 9">
            <a:extLst>
              <a:ext uri="{FF2B5EF4-FFF2-40B4-BE49-F238E27FC236}">
                <a16:creationId xmlns:a16="http://schemas.microsoft.com/office/drawing/2014/main" id="{87DD4F89-FFA6-2586-6CFF-BAD9CA9BBED0}"/>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1" name="Picture 10">
            <a:extLst>
              <a:ext uri="{FF2B5EF4-FFF2-40B4-BE49-F238E27FC236}">
                <a16:creationId xmlns:a16="http://schemas.microsoft.com/office/drawing/2014/main" id="{34ADDEC2-86AA-36BA-1460-FC4BE106E1D1}"/>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2" name="Date Placeholder 3">
            <a:extLst>
              <a:ext uri="{FF2B5EF4-FFF2-40B4-BE49-F238E27FC236}">
                <a16:creationId xmlns:a16="http://schemas.microsoft.com/office/drawing/2014/main" id="{900BAA20-270C-6BB8-126D-274EA4BC3237}"/>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3" name="Footer Placeholder 4">
            <a:extLst>
              <a:ext uri="{FF2B5EF4-FFF2-40B4-BE49-F238E27FC236}">
                <a16:creationId xmlns:a16="http://schemas.microsoft.com/office/drawing/2014/main" id="{5E3DB167-B4F8-7DE2-3FE9-16BA7DFC448A}"/>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2295759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Whit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977A98-B16D-37D0-150B-AA6EC7793AF8}"/>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pic>
        <p:nvPicPr>
          <p:cNvPr id="15" name="Picture 14"/>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00AAABEF-0466-E8D9-7159-4498725EB239}"/>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AB5B4BC4-A4A2-B7AE-36B8-5F8601CBD240}"/>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D43324B4-3F68-C3A0-CCD5-76223DA44378}"/>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CCAF8661-5038-9FE1-BBA8-946867DADAB0}"/>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9C383C5A-EDBD-9F53-185B-2E7B394F3459}"/>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4FA2C68B-0393-7A63-49AA-3FFE7FE14C79}"/>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E0CA16E1-AF2D-D0AA-1F01-070BA884ACD9}"/>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7BCC7B34-3035-0952-6B45-935B76D988E3}"/>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1" name="Picture 10">
            <a:extLst>
              <a:ext uri="{FF2B5EF4-FFF2-40B4-BE49-F238E27FC236}">
                <a16:creationId xmlns:a16="http://schemas.microsoft.com/office/drawing/2014/main" id="{2A7B063C-9DEE-224B-8FD3-B578122F7010}"/>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2" name="Date Placeholder 3">
            <a:extLst>
              <a:ext uri="{FF2B5EF4-FFF2-40B4-BE49-F238E27FC236}">
                <a16:creationId xmlns:a16="http://schemas.microsoft.com/office/drawing/2014/main" id="{AA004C0A-B376-851D-1C1F-61573C0B972E}"/>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6" name="Footer Placeholder 4">
            <a:extLst>
              <a:ext uri="{FF2B5EF4-FFF2-40B4-BE49-F238E27FC236}">
                <a16:creationId xmlns:a16="http://schemas.microsoft.com/office/drawing/2014/main" id="{AD28DB7B-FFF4-7151-C18D-3C7D5D9D8F6F}"/>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1263690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Blue 1">
    <p:bg>
      <p:bgPr>
        <a:solidFill>
          <a:srgbClr val="1F5CA9"/>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F29CC0-A8E3-7B26-83F7-23FD30C83BAD}"/>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sp>
        <p:nvSpPr>
          <p:cNvPr id="13" name="Rectangle 12">
            <a:extLst>
              <a:ext uri="{FF2B5EF4-FFF2-40B4-BE49-F238E27FC236}">
                <a16:creationId xmlns:a16="http://schemas.microsoft.com/office/drawing/2014/main" id="{ECA7CBBB-5BEC-4156-BB0B-762A1656305F}"/>
              </a:ext>
            </a:extLst>
          </p:cNvPr>
          <p:cNvSpPr/>
          <p:nvPr userDrawn="1"/>
        </p:nvSpPr>
        <p:spPr>
          <a:xfrm>
            <a:off x="135235" y="6474525"/>
            <a:ext cx="544432"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nvGrpSpPr>
          <p:cNvPr id="14" name="Group 13">
            <a:extLst>
              <a:ext uri="{FF2B5EF4-FFF2-40B4-BE49-F238E27FC236}">
                <a16:creationId xmlns:a16="http://schemas.microsoft.com/office/drawing/2014/main" id="{44E0175B-DA75-48B5-9D9D-69732B703EF5}"/>
              </a:ext>
            </a:extLst>
          </p:cNvPr>
          <p:cNvGrpSpPr/>
          <p:nvPr userDrawn="1"/>
        </p:nvGrpSpPr>
        <p:grpSpPr>
          <a:xfrm>
            <a:off x="205437" y="6454898"/>
            <a:ext cx="544432" cy="365125"/>
            <a:chOff x="119712" y="6454898"/>
            <a:chExt cx="544432" cy="365125"/>
          </a:xfrm>
        </p:grpSpPr>
        <p:sp>
          <p:nvSpPr>
            <p:cNvPr id="20" name="Rectangle 19">
              <a:extLst>
                <a:ext uri="{FF2B5EF4-FFF2-40B4-BE49-F238E27FC236}">
                  <a16:creationId xmlns:a16="http://schemas.microsoft.com/office/drawing/2014/main" id="{3FADB430-7D50-4978-89C8-6C6EBBB3035E}"/>
                </a:ext>
              </a:extLst>
            </p:cNvPr>
            <p:cNvSpPr/>
            <p:nvPr userDrawn="1"/>
          </p:nvSpPr>
          <p:spPr>
            <a:xfrm>
              <a:off x="119712" y="6488235"/>
              <a:ext cx="544432" cy="298450"/>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1" name="Slide Number Placeholder 5">
              <a:extLst>
                <a:ext uri="{FF2B5EF4-FFF2-40B4-BE49-F238E27FC236}">
                  <a16:creationId xmlns:a16="http://schemas.microsoft.com/office/drawing/2014/main" id="{7688F936-0D30-441F-BBA9-66AE32197B6A}"/>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grpSp>
      <p:sp>
        <p:nvSpPr>
          <p:cNvPr id="22" name="Date Placeholder 3">
            <a:extLst>
              <a:ext uri="{FF2B5EF4-FFF2-40B4-BE49-F238E27FC236}">
                <a16:creationId xmlns:a16="http://schemas.microsoft.com/office/drawing/2014/main" id="{4F36C960-0DDB-40F7-96C6-0E5E092E47ED}"/>
              </a:ext>
            </a:extLst>
          </p:cNvPr>
          <p:cNvSpPr>
            <a:spLocks noGrp="1"/>
          </p:cNvSpPr>
          <p:nvPr>
            <p:ph type="dt" sz="half" idx="10"/>
          </p:nvPr>
        </p:nvSpPr>
        <p:spPr>
          <a:xfrm>
            <a:off x="914400" y="6548263"/>
            <a:ext cx="2743200"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pPr/>
              <a:t>4/15/2025</a:t>
            </a:fld>
            <a:endParaRPr lang="en-US"/>
          </a:p>
        </p:txBody>
      </p:sp>
      <p:sp>
        <p:nvSpPr>
          <p:cNvPr id="24" name="Footer Placeholder 4">
            <a:extLst>
              <a:ext uri="{FF2B5EF4-FFF2-40B4-BE49-F238E27FC236}">
                <a16:creationId xmlns:a16="http://schemas.microsoft.com/office/drawing/2014/main" id="{EB56B231-F846-4811-B632-4AB4BAA986FB}"/>
              </a:ext>
            </a:extLst>
          </p:cNvPr>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
        <p:nvSpPr>
          <p:cNvPr id="31" name="TextBox 30">
            <a:extLst>
              <a:ext uri="{FF2B5EF4-FFF2-40B4-BE49-F238E27FC236}">
                <a16:creationId xmlns:a16="http://schemas.microsoft.com/office/drawing/2014/main" id="{44250632-77FB-405A-BBE8-9981579CE7EF}"/>
              </a:ext>
            </a:extLst>
          </p:cNvPr>
          <p:cNvSpPr txBox="1"/>
          <p:nvPr/>
        </p:nvSpPr>
        <p:spPr>
          <a:xfrm>
            <a:off x="8176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sp>
        <p:nvSpPr>
          <p:cNvPr id="32" name="TextBox 31">
            <a:extLst>
              <a:ext uri="{FF2B5EF4-FFF2-40B4-BE49-F238E27FC236}">
                <a16:creationId xmlns:a16="http://schemas.microsoft.com/office/drawing/2014/main" id="{12F06559-0D08-475B-BB2B-C2AD79E1EA9A}"/>
              </a:ext>
            </a:extLst>
          </p:cNvPr>
          <p:cNvSpPr txBox="1"/>
          <p:nvPr userDrawn="1"/>
        </p:nvSpPr>
        <p:spPr>
          <a:xfrm>
            <a:off x="10536385" y="6467840"/>
            <a:ext cx="1502334"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p>
        </p:txBody>
      </p:sp>
      <p:pic>
        <p:nvPicPr>
          <p:cNvPr id="33" name="Picture 32">
            <a:extLst>
              <a:ext uri="{FF2B5EF4-FFF2-40B4-BE49-F238E27FC236}">
                <a16:creationId xmlns:a16="http://schemas.microsoft.com/office/drawing/2014/main" id="{7A2DBFB6-FB51-4349-AD79-DB5E3B289A6C}"/>
              </a:ext>
            </a:extLst>
          </p:cNvPr>
          <p:cNvPicPr>
            <a:picLocks noChangeAspect="1"/>
          </p:cNvPicPr>
          <p:nvPr userDrawn="1"/>
        </p:nvPicPr>
        <p:blipFill>
          <a:blip r:embed="rId3"/>
          <a:stretch>
            <a:fillRect/>
          </a:stretch>
        </p:blipFill>
        <p:spPr>
          <a:xfrm>
            <a:off x="2602785" y="6488354"/>
            <a:ext cx="9336024" cy="118217"/>
          </a:xfrm>
          <a:prstGeom prst="rect">
            <a:avLst/>
          </a:prstGeom>
        </p:spPr>
      </p:pic>
      <p:sp>
        <p:nvSpPr>
          <p:cNvPr id="15" name="TextBox 14">
            <a:extLst>
              <a:ext uri="{FF2B5EF4-FFF2-40B4-BE49-F238E27FC236}">
                <a16:creationId xmlns:a16="http://schemas.microsoft.com/office/drawing/2014/main" id="{E3741078-A544-42D3-8CE7-5F2F115BABE0}"/>
              </a:ext>
            </a:extLst>
          </p:cNvPr>
          <p:cNvSpPr txBox="1"/>
          <p:nvPr userDrawn="1"/>
        </p:nvSpPr>
        <p:spPr>
          <a:xfrm>
            <a:off x="8176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grpSp>
        <p:nvGrpSpPr>
          <p:cNvPr id="2" name="Group 1">
            <a:extLst>
              <a:ext uri="{FF2B5EF4-FFF2-40B4-BE49-F238E27FC236}">
                <a16:creationId xmlns:a16="http://schemas.microsoft.com/office/drawing/2014/main" id="{99C7F682-0100-EB65-9EF7-68F4E1527F64}"/>
              </a:ext>
            </a:extLst>
          </p:cNvPr>
          <p:cNvGrpSpPr/>
          <p:nvPr userDrawn="1"/>
        </p:nvGrpSpPr>
        <p:grpSpPr>
          <a:xfrm rot="5400000" flipH="1">
            <a:off x="11994349" y="89858"/>
            <a:ext cx="108319" cy="107166"/>
            <a:chOff x="9886950" y="442913"/>
            <a:chExt cx="216694" cy="214386"/>
          </a:xfrm>
        </p:grpSpPr>
        <p:sp>
          <p:nvSpPr>
            <p:cNvPr id="3" name="Rectangle: Rounded Corners 2">
              <a:extLst>
                <a:ext uri="{FF2B5EF4-FFF2-40B4-BE49-F238E27FC236}">
                  <a16:creationId xmlns:a16="http://schemas.microsoft.com/office/drawing/2014/main" id="{7B12206D-0D33-F7BF-D5C3-71176B0C507A}"/>
                </a:ext>
              </a:extLst>
            </p:cNvPr>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6958F7DE-9367-1A7B-0471-C642F47C03A3}"/>
                </a:ext>
              </a:extLst>
            </p:cNvPr>
            <p:cNvSpPr/>
            <p:nvPr userDrawn="1"/>
          </p:nvSpPr>
          <p:spPr>
            <a:xfrm>
              <a:off x="10006013" y="559668"/>
              <a:ext cx="97631" cy="97631"/>
            </a:xfrm>
            <a:prstGeom prst="roundRect">
              <a:avLst/>
            </a:prstGeom>
            <a:solidFill>
              <a:srgbClr val="00AFE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5FF2EDA6-9276-E821-1BDA-7B118853E64D}"/>
                </a:ext>
              </a:extLst>
            </p:cNvPr>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546084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Blue 2">
    <p:bg>
      <p:bgPr>
        <a:solidFill>
          <a:srgbClr val="00B0F0"/>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A39DEC0-0415-D667-18C3-EEA5AEBABEAC}"/>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grpSp>
        <p:nvGrpSpPr>
          <p:cNvPr id="6" name="Group 5">
            <a:extLst>
              <a:ext uri="{FF2B5EF4-FFF2-40B4-BE49-F238E27FC236}">
                <a16:creationId xmlns:a16="http://schemas.microsoft.com/office/drawing/2014/main" id="{E74BF315-D1FC-6421-060B-3FFD387F1B1D}"/>
              </a:ext>
            </a:extLst>
          </p:cNvPr>
          <p:cNvGrpSpPr/>
          <p:nvPr userDrawn="1"/>
        </p:nvGrpSpPr>
        <p:grpSpPr>
          <a:xfrm rot="5400000" flipH="1">
            <a:off x="11994349" y="89858"/>
            <a:ext cx="108319" cy="107166"/>
            <a:chOff x="9886950" y="442913"/>
            <a:chExt cx="216694" cy="214386"/>
          </a:xfrm>
        </p:grpSpPr>
        <p:sp>
          <p:nvSpPr>
            <p:cNvPr id="7" name="Rectangle: Rounded Corners 6">
              <a:extLst>
                <a:ext uri="{FF2B5EF4-FFF2-40B4-BE49-F238E27FC236}">
                  <a16:creationId xmlns:a16="http://schemas.microsoft.com/office/drawing/2014/main" id="{D2D3478F-4D6B-F3FC-93EE-781955B168ED}"/>
                </a:ext>
              </a:extLst>
            </p:cNvPr>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F30E6027-7A58-80A0-C4DE-BD292242A19B}"/>
                </a:ext>
              </a:extLst>
            </p:cNvPr>
            <p:cNvSpPr/>
            <p:nvPr userDrawn="1"/>
          </p:nvSpPr>
          <p:spPr>
            <a:xfrm>
              <a:off x="10006013" y="559668"/>
              <a:ext cx="97631" cy="97631"/>
            </a:xfrm>
            <a:prstGeom prst="round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EC39217D-11B2-EC58-7DB9-670BADCEC0E6}"/>
                </a:ext>
              </a:extLst>
            </p:cNvPr>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669E2A5B-C398-3A54-39BB-1A10AD77A4C3}"/>
              </a:ext>
            </a:extLst>
          </p:cNvPr>
          <p:cNvPicPr>
            <a:picLocks noChangeAspect="1"/>
          </p:cNvPicPr>
          <p:nvPr userDrawn="1"/>
        </p:nvPicPr>
        <p:blipFill>
          <a:blip r:embed="rId3"/>
          <a:stretch>
            <a:fillRect/>
          </a:stretch>
        </p:blipFill>
        <p:spPr>
          <a:xfrm>
            <a:off x="2599612" y="6488270"/>
            <a:ext cx="9336024" cy="118110"/>
          </a:xfrm>
          <a:prstGeom prst="rect">
            <a:avLst/>
          </a:prstGeom>
        </p:spPr>
      </p:pic>
      <p:sp>
        <p:nvSpPr>
          <p:cNvPr id="3" name="Slide Number Placeholder 5">
            <a:extLst>
              <a:ext uri="{FF2B5EF4-FFF2-40B4-BE49-F238E27FC236}">
                <a16:creationId xmlns:a16="http://schemas.microsoft.com/office/drawing/2014/main" id="{540C400F-3AEE-5C28-4A10-78CBA14078BC}"/>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4" name="Rectangle 3">
            <a:extLst>
              <a:ext uri="{FF2B5EF4-FFF2-40B4-BE49-F238E27FC236}">
                <a16:creationId xmlns:a16="http://schemas.microsoft.com/office/drawing/2014/main" id="{3FA79BBA-69C1-570D-F28E-9BB9C6ACBEC1}"/>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5" name="Rectangle 4">
            <a:extLst>
              <a:ext uri="{FF2B5EF4-FFF2-40B4-BE49-F238E27FC236}">
                <a16:creationId xmlns:a16="http://schemas.microsoft.com/office/drawing/2014/main" id="{ACC30C32-8749-8F9D-AFB9-200DC55D9965}"/>
              </a:ext>
            </a:extLst>
          </p:cNvPr>
          <p:cNvSpPr/>
          <p:nvPr userDrawn="1"/>
        </p:nvSpPr>
        <p:spPr>
          <a:xfrm>
            <a:off x="11577955" y="6548263"/>
            <a:ext cx="340536" cy="17037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1" name="Slide Number Placeholder 5">
            <a:extLst>
              <a:ext uri="{FF2B5EF4-FFF2-40B4-BE49-F238E27FC236}">
                <a16:creationId xmlns:a16="http://schemas.microsoft.com/office/drawing/2014/main" id="{636664E3-F587-5BFA-8277-C0DDF1B0FB4D}"/>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12" name="Group 11">
            <a:extLst>
              <a:ext uri="{FF2B5EF4-FFF2-40B4-BE49-F238E27FC236}">
                <a16:creationId xmlns:a16="http://schemas.microsoft.com/office/drawing/2014/main" id="{7AF36890-856E-2F7B-8E55-A33B790D7C18}"/>
              </a:ext>
            </a:extLst>
          </p:cNvPr>
          <p:cNvGrpSpPr/>
          <p:nvPr userDrawn="1"/>
        </p:nvGrpSpPr>
        <p:grpSpPr>
          <a:xfrm>
            <a:off x="817685" y="6410864"/>
            <a:ext cx="2760487" cy="403790"/>
            <a:chOff x="741485" y="6410864"/>
            <a:chExt cx="2760487" cy="403790"/>
          </a:xfrm>
        </p:grpSpPr>
        <p:sp>
          <p:nvSpPr>
            <p:cNvPr id="13" name="TextBox 12">
              <a:extLst>
                <a:ext uri="{FF2B5EF4-FFF2-40B4-BE49-F238E27FC236}">
                  <a16:creationId xmlns:a16="http://schemas.microsoft.com/office/drawing/2014/main" id="{63B2CBB7-80CC-0503-06CA-B293272E754B}"/>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15" name="TextBox 14">
              <a:extLst>
                <a:ext uri="{FF2B5EF4-FFF2-40B4-BE49-F238E27FC236}">
                  <a16:creationId xmlns:a16="http://schemas.microsoft.com/office/drawing/2014/main" id="{6E49DC9B-DB28-1334-ACD6-A7837974CC5D}"/>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16" name="TextBox 15">
            <a:extLst>
              <a:ext uri="{FF2B5EF4-FFF2-40B4-BE49-F238E27FC236}">
                <a16:creationId xmlns:a16="http://schemas.microsoft.com/office/drawing/2014/main" id="{2896B089-ECA6-A22E-B1B3-DEA30DA3A29D}"/>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p>
        </p:txBody>
      </p:sp>
      <p:sp>
        <p:nvSpPr>
          <p:cNvPr id="18" name="Date Placeholder 3">
            <a:extLst>
              <a:ext uri="{FF2B5EF4-FFF2-40B4-BE49-F238E27FC236}">
                <a16:creationId xmlns:a16="http://schemas.microsoft.com/office/drawing/2014/main" id="{3CA8C4BA-A884-9E59-FFE3-0B919D005D37}"/>
              </a:ext>
            </a:extLst>
          </p:cNvPr>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pPr/>
              <a:t>4/15/2025</a:t>
            </a:fld>
            <a:endParaRPr lang="en-US"/>
          </a:p>
        </p:txBody>
      </p:sp>
      <p:sp>
        <p:nvSpPr>
          <p:cNvPr id="21" name="Footer Placeholder 4">
            <a:extLst>
              <a:ext uri="{FF2B5EF4-FFF2-40B4-BE49-F238E27FC236}">
                <a16:creationId xmlns:a16="http://schemas.microsoft.com/office/drawing/2014/main" id="{79B8DE1D-7394-99A3-7495-C14CDDA1EC25}"/>
              </a:ext>
            </a:extLst>
          </p:cNvPr>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extLst>
      <p:ext uri="{BB962C8B-B14F-4D97-AF65-F5344CB8AC3E}">
        <p14:creationId xmlns:p14="http://schemas.microsoft.com/office/powerpoint/2010/main" val="3571172702"/>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Macbook 1">
    <p:spTree>
      <p:nvGrpSpPr>
        <p:cNvPr id="1" name=""/>
        <p:cNvGrpSpPr/>
        <p:nvPr/>
      </p:nvGrpSpPr>
      <p:grpSpPr>
        <a:xfrm>
          <a:off x="0" y="0"/>
          <a:ext cx="0" cy="0"/>
          <a:chOff x="0" y="0"/>
          <a:chExt cx="0" cy="0"/>
        </a:xfrm>
      </p:grpSpPr>
      <p:grpSp>
        <p:nvGrpSpPr>
          <p:cNvPr id="10" name="9Slide.vn 1">
            <a:extLst>
              <a:ext uri="{FF2B5EF4-FFF2-40B4-BE49-F238E27FC236}">
                <a16:creationId xmlns:a16="http://schemas.microsoft.com/office/drawing/2014/main" id="{2946107B-86B5-4108-B9D9-FBE88B6AF6A9}"/>
              </a:ext>
            </a:extLst>
          </p:cNvPr>
          <p:cNvGrpSpPr/>
          <p:nvPr userDrawn="1"/>
        </p:nvGrpSpPr>
        <p:grpSpPr>
          <a:xfrm>
            <a:off x="2262706" y="1080007"/>
            <a:ext cx="7666588" cy="4425443"/>
            <a:chOff x="2738438" y="30163"/>
            <a:chExt cx="11828463" cy="6827838"/>
          </a:xfrm>
        </p:grpSpPr>
        <p:sp>
          <p:nvSpPr>
            <p:cNvPr id="17" name="9Slide.vn 2">
              <a:extLst>
                <a:ext uri="{FF2B5EF4-FFF2-40B4-BE49-F238E27FC236}">
                  <a16:creationId xmlns:a16="http://schemas.microsoft.com/office/drawing/2014/main" id="{4C6E1B3E-70F8-4E17-8666-2C90A7910CF5}"/>
                </a:ext>
              </a:extLst>
            </p:cNvPr>
            <p:cNvSpPr>
              <a:spLocks/>
            </p:cNvSpPr>
            <p:nvPr/>
          </p:nvSpPr>
          <p:spPr bwMode="auto">
            <a:xfrm>
              <a:off x="3821113" y="30163"/>
              <a:ext cx="9663113" cy="6823075"/>
            </a:xfrm>
            <a:custGeom>
              <a:avLst/>
              <a:gdLst>
                <a:gd name="T0" fmla="*/ 201 w 6087"/>
                <a:gd name="T1" fmla="*/ 4298 h 4298"/>
                <a:gd name="T2" fmla="*/ 181 w 6087"/>
                <a:gd name="T3" fmla="*/ 4298 h 4298"/>
                <a:gd name="T4" fmla="*/ 141 w 6087"/>
                <a:gd name="T5" fmla="*/ 4289 h 4298"/>
                <a:gd name="T6" fmla="*/ 106 w 6087"/>
                <a:gd name="T7" fmla="*/ 4274 h 4298"/>
                <a:gd name="T8" fmla="*/ 74 w 6087"/>
                <a:gd name="T9" fmla="*/ 4252 h 4298"/>
                <a:gd name="T10" fmla="*/ 47 w 6087"/>
                <a:gd name="T11" fmla="*/ 4225 h 4298"/>
                <a:gd name="T12" fmla="*/ 25 w 6087"/>
                <a:gd name="T13" fmla="*/ 4193 h 4298"/>
                <a:gd name="T14" fmla="*/ 10 w 6087"/>
                <a:gd name="T15" fmla="*/ 4158 h 4298"/>
                <a:gd name="T16" fmla="*/ 1 w 6087"/>
                <a:gd name="T17" fmla="*/ 4118 h 4298"/>
                <a:gd name="T18" fmla="*/ 0 w 6087"/>
                <a:gd name="T19" fmla="*/ 201 h 4298"/>
                <a:gd name="T20" fmla="*/ 1 w 6087"/>
                <a:gd name="T21" fmla="*/ 181 h 4298"/>
                <a:gd name="T22" fmla="*/ 10 w 6087"/>
                <a:gd name="T23" fmla="*/ 141 h 4298"/>
                <a:gd name="T24" fmla="*/ 25 w 6087"/>
                <a:gd name="T25" fmla="*/ 105 h 4298"/>
                <a:gd name="T26" fmla="*/ 47 w 6087"/>
                <a:gd name="T27" fmla="*/ 74 h 4298"/>
                <a:gd name="T28" fmla="*/ 74 w 6087"/>
                <a:gd name="T29" fmla="*/ 47 h 4298"/>
                <a:gd name="T30" fmla="*/ 106 w 6087"/>
                <a:gd name="T31" fmla="*/ 25 h 4298"/>
                <a:gd name="T32" fmla="*/ 141 w 6087"/>
                <a:gd name="T33" fmla="*/ 10 h 4298"/>
                <a:gd name="T34" fmla="*/ 181 w 6087"/>
                <a:gd name="T35" fmla="*/ 1 h 4298"/>
                <a:gd name="T36" fmla="*/ 5887 w 6087"/>
                <a:gd name="T37" fmla="*/ 0 h 4298"/>
                <a:gd name="T38" fmla="*/ 5907 w 6087"/>
                <a:gd name="T39" fmla="*/ 1 h 4298"/>
                <a:gd name="T40" fmla="*/ 5946 w 6087"/>
                <a:gd name="T41" fmla="*/ 10 h 4298"/>
                <a:gd name="T42" fmla="*/ 5983 w 6087"/>
                <a:gd name="T43" fmla="*/ 25 h 4298"/>
                <a:gd name="T44" fmla="*/ 6015 w 6087"/>
                <a:gd name="T45" fmla="*/ 47 h 4298"/>
                <a:gd name="T46" fmla="*/ 6042 w 6087"/>
                <a:gd name="T47" fmla="*/ 74 h 4298"/>
                <a:gd name="T48" fmla="*/ 6064 w 6087"/>
                <a:gd name="T49" fmla="*/ 105 h 4298"/>
                <a:gd name="T50" fmla="*/ 6079 w 6087"/>
                <a:gd name="T51" fmla="*/ 141 h 4298"/>
                <a:gd name="T52" fmla="*/ 6087 w 6087"/>
                <a:gd name="T53" fmla="*/ 181 h 4298"/>
                <a:gd name="T54" fmla="*/ 6087 w 6087"/>
                <a:gd name="T55" fmla="*/ 4097 h 4298"/>
                <a:gd name="T56" fmla="*/ 6087 w 6087"/>
                <a:gd name="T57" fmla="*/ 4118 h 4298"/>
                <a:gd name="T58" fmla="*/ 6079 w 6087"/>
                <a:gd name="T59" fmla="*/ 4158 h 4298"/>
                <a:gd name="T60" fmla="*/ 6064 w 6087"/>
                <a:gd name="T61" fmla="*/ 4193 h 4298"/>
                <a:gd name="T62" fmla="*/ 6042 w 6087"/>
                <a:gd name="T63" fmla="*/ 4225 h 4298"/>
                <a:gd name="T64" fmla="*/ 6015 w 6087"/>
                <a:gd name="T65" fmla="*/ 4252 h 4298"/>
                <a:gd name="T66" fmla="*/ 5983 w 6087"/>
                <a:gd name="T67" fmla="*/ 4274 h 4298"/>
                <a:gd name="T68" fmla="*/ 5946 w 6087"/>
                <a:gd name="T69" fmla="*/ 4289 h 4298"/>
                <a:gd name="T70" fmla="*/ 5907 w 6087"/>
                <a:gd name="T71" fmla="*/ 4298 h 4298"/>
                <a:gd name="T72" fmla="*/ 5887 w 6087"/>
                <a:gd name="T73" fmla="*/ 4298 h 4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87" h="4298">
                  <a:moveTo>
                    <a:pt x="5887" y="4298"/>
                  </a:moveTo>
                  <a:lnTo>
                    <a:pt x="201" y="4298"/>
                  </a:lnTo>
                  <a:lnTo>
                    <a:pt x="201" y="4298"/>
                  </a:lnTo>
                  <a:lnTo>
                    <a:pt x="181" y="4298"/>
                  </a:lnTo>
                  <a:lnTo>
                    <a:pt x="161" y="4294"/>
                  </a:lnTo>
                  <a:lnTo>
                    <a:pt x="141" y="4289"/>
                  </a:lnTo>
                  <a:lnTo>
                    <a:pt x="122" y="4282"/>
                  </a:lnTo>
                  <a:lnTo>
                    <a:pt x="106" y="4274"/>
                  </a:lnTo>
                  <a:lnTo>
                    <a:pt x="89" y="4264"/>
                  </a:lnTo>
                  <a:lnTo>
                    <a:pt x="74" y="4252"/>
                  </a:lnTo>
                  <a:lnTo>
                    <a:pt x="58" y="4239"/>
                  </a:lnTo>
                  <a:lnTo>
                    <a:pt x="47" y="4225"/>
                  </a:lnTo>
                  <a:lnTo>
                    <a:pt x="35" y="4210"/>
                  </a:lnTo>
                  <a:lnTo>
                    <a:pt x="25" y="4193"/>
                  </a:lnTo>
                  <a:lnTo>
                    <a:pt x="16" y="4177"/>
                  </a:lnTo>
                  <a:lnTo>
                    <a:pt x="10" y="4158"/>
                  </a:lnTo>
                  <a:lnTo>
                    <a:pt x="5" y="4138"/>
                  </a:lnTo>
                  <a:lnTo>
                    <a:pt x="1" y="4118"/>
                  </a:lnTo>
                  <a:lnTo>
                    <a:pt x="0" y="4097"/>
                  </a:lnTo>
                  <a:lnTo>
                    <a:pt x="0" y="201"/>
                  </a:lnTo>
                  <a:lnTo>
                    <a:pt x="0" y="201"/>
                  </a:lnTo>
                  <a:lnTo>
                    <a:pt x="1" y="181"/>
                  </a:lnTo>
                  <a:lnTo>
                    <a:pt x="5" y="161"/>
                  </a:lnTo>
                  <a:lnTo>
                    <a:pt x="10" y="141"/>
                  </a:lnTo>
                  <a:lnTo>
                    <a:pt x="16" y="122"/>
                  </a:lnTo>
                  <a:lnTo>
                    <a:pt x="25" y="105"/>
                  </a:lnTo>
                  <a:lnTo>
                    <a:pt x="35" y="89"/>
                  </a:lnTo>
                  <a:lnTo>
                    <a:pt x="47" y="74"/>
                  </a:lnTo>
                  <a:lnTo>
                    <a:pt x="58" y="58"/>
                  </a:lnTo>
                  <a:lnTo>
                    <a:pt x="74" y="47"/>
                  </a:lnTo>
                  <a:lnTo>
                    <a:pt x="89" y="35"/>
                  </a:lnTo>
                  <a:lnTo>
                    <a:pt x="106" y="25"/>
                  </a:lnTo>
                  <a:lnTo>
                    <a:pt x="122" y="16"/>
                  </a:lnTo>
                  <a:lnTo>
                    <a:pt x="141" y="10"/>
                  </a:lnTo>
                  <a:lnTo>
                    <a:pt x="161" y="5"/>
                  </a:lnTo>
                  <a:lnTo>
                    <a:pt x="181" y="1"/>
                  </a:lnTo>
                  <a:lnTo>
                    <a:pt x="201" y="0"/>
                  </a:lnTo>
                  <a:lnTo>
                    <a:pt x="5887" y="0"/>
                  </a:lnTo>
                  <a:lnTo>
                    <a:pt x="5887" y="0"/>
                  </a:lnTo>
                  <a:lnTo>
                    <a:pt x="5907" y="1"/>
                  </a:lnTo>
                  <a:lnTo>
                    <a:pt x="5927" y="5"/>
                  </a:lnTo>
                  <a:lnTo>
                    <a:pt x="5946" y="10"/>
                  </a:lnTo>
                  <a:lnTo>
                    <a:pt x="5964" y="16"/>
                  </a:lnTo>
                  <a:lnTo>
                    <a:pt x="5983" y="25"/>
                  </a:lnTo>
                  <a:lnTo>
                    <a:pt x="6000" y="35"/>
                  </a:lnTo>
                  <a:lnTo>
                    <a:pt x="6015" y="47"/>
                  </a:lnTo>
                  <a:lnTo>
                    <a:pt x="6028" y="58"/>
                  </a:lnTo>
                  <a:lnTo>
                    <a:pt x="6042" y="74"/>
                  </a:lnTo>
                  <a:lnTo>
                    <a:pt x="6054" y="89"/>
                  </a:lnTo>
                  <a:lnTo>
                    <a:pt x="6064" y="105"/>
                  </a:lnTo>
                  <a:lnTo>
                    <a:pt x="6072" y="122"/>
                  </a:lnTo>
                  <a:lnTo>
                    <a:pt x="6079" y="141"/>
                  </a:lnTo>
                  <a:lnTo>
                    <a:pt x="6084" y="161"/>
                  </a:lnTo>
                  <a:lnTo>
                    <a:pt x="6087" y="181"/>
                  </a:lnTo>
                  <a:lnTo>
                    <a:pt x="6087" y="201"/>
                  </a:lnTo>
                  <a:lnTo>
                    <a:pt x="6087" y="4097"/>
                  </a:lnTo>
                  <a:lnTo>
                    <a:pt x="6087" y="4097"/>
                  </a:lnTo>
                  <a:lnTo>
                    <a:pt x="6087" y="4118"/>
                  </a:lnTo>
                  <a:lnTo>
                    <a:pt x="6084" y="4138"/>
                  </a:lnTo>
                  <a:lnTo>
                    <a:pt x="6079" y="4158"/>
                  </a:lnTo>
                  <a:lnTo>
                    <a:pt x="6072" y="4177"/>
                  </a:lnTo>
                  <a:lnTo>
                    <a:pt x="6064" y="4193"/>
                  </a:lnTo>
                  <a:lnTo>
                    <a:pt x="6054" y="4210"/>
                  </a:lnTo>
                  <a:lnTo>
                    <a:pt x="6042" y="4225"/>
                  </a:lnTo>
                  <a:lnTo>
                    <a:pt x="6028" y="4239"/>
                  </a:lnTo>
                  <a:lnTo>
                    <a:pt x="6015" y="4252"/>
                  </a:lnTo>
                  <a:lnTo>
                    <a:pt x="6000" y="4264"/>
                  </a:lnTo>
                  <a:lnTo>
                    <a:pt x="5983" y="4274"/>
                  </a:lnTo>
                  <a:lnTo>
                    <a:pt x="5964" y="4282"/>
                  </a:lnTo>
                  <a:lnTo>
                    <a:pt x="5946" y="4289"/>
                  </a:lnTo>
                  <a:lnTo>
                    <a:pt x="5927" y="4294"/>
                  </a:lnTo>
                  <a:lnTo>
                    <a:pt x="5907" y="4298"/>
                  </a:lnTo>
                  <a:lnTo>
                    <a:pt x="5887" y="4298"/>
                  </a:lnTo>
                  <a:lnTo>
                    <a:pt x="5887" y="4298"/>
                  </a:lnTo>
                  <a:close/>
                </a:path>
              </a:pathLst>
            </a:custGeom>
            <a:gradFill flip="none" rotWithShape="1">
              <a:gsLst>
                <a:gs pos="0">
                  <a:srgbClr val="B0B2B4"/>
                </a:gs>
                <a:gs pos="100000">
                  <a:srgbClr val="DFE0E1"/>
                </a:gs>
              </a:gsLst>
              <a:lin ang="0" scaled="1"/>
              <a:tileRect/>
            </a:gradFill>
            <a:ln>
              <a:noFill/>
            </a:ln>
            <a:effectLst>
              <a:innerShdw blurRad="63500">
                <a:prstClr val="black">
                  <a:alpha val="40000"/>
                </a:prstClr>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18" name="9Slide.vn 3">
              <a:extLst>
                <a:ext uri="{FF2B5EF4-FFF2-40B4-BE49-F238E27FC236}">
                  <a16:creationId xmlns:a16="http://schemas.microsoft.com/office/drawing/2014/main" id="{1C3B9052-DF89-48DA-900D-596E0ADF2E86}"/>
                </a:ext>
              </a:extLst>
            </p:cNvPr>
            <p:cNvSpPr>
              <a:spLocks/>
            </p:cNvSpPr>
            <p:nvPr/>
          </p:nvSpPr>
          <p:spPr bwMode="auto">
            <a:xfrm>
              <a:off x="3865563" y="74613"/>
              <a:ext cx="9574213" cy="6735763"/>
            </a:xfrm>
            <a:custGeom>
              <a:avLst/>
              <a:gdLst>
                <a:gd name="T0" fmla="*/ 173 w 6031"/>
                <a:gd name="T1" fmla="*/ 0 h 4243"/>
                <a:gd name="T2" fmla="*/ 155 w 6031"/>
                <a:gd name="T3" fmla="*/ 2 h 4243"/>
                <a:gd name="T4" fmla="*/ 121 w 6031"/>
                <a:gd name="T5" fmla="*/ 9 h 4243"/>
                <a:gd name="T6" fmla="*/ 91 w 6031"/>
                <a:gd name="T7" fmla="*/ 22 h 4243"/>
                <a:gd name="T8" fmla="*/ 64 w 6031"/>
                <a:gd name="T9" fmla="*/ 40 h 4243"/>
                <a:gd name="T10" fmla="*/ 41 w 6031"/>
                <a:gd name="T11" fmla="*/ 64 h 4243"/>
                <a:gd name="T12" fmla="*/ 22 w 6031"/>
                <a:gd name="T13" fmla="*/ 91 h 4243"/>
                <a:gd name="T14" fmla="*/ 9 w 6031"/>
                <a:gd name="T15" fmla="*/ 121 h 4243"/>
                <a:gd name="T16" fmla="*/ 2 w 6031"/>
                <a:gd name="T17" fmla="*/ 157 h 4243"/>
                <a:gd name="T18" fmla="*/ 0 w 6031"/>
                <a:gd name="T19" fmla="*/ 4069 h 4243"/>
                <a:gd name="T20" fmla="*/ 2 w 6031"/>
                <a:gd name="T21" fmla="*/ 4086 h 4243"/>
                <a:gd name="T22" fmla="*/ 9 w 6031"/>
                <a:gd name="T23" fmla="*/ 4120 h 4243"/>
                <a:gd name="T24" fmla="*/ 22 w 6031"/>
                <a:gd name="T25" fmla="*/ 4152 h 4243"/>
                <a:gd name="T26" fmla="*/ 41 w 6031"/>
                <a:gd name="T27" fmla="*/ 4179 h 4243"/>
                <a:gd name="T28" fmla="*/ 64 w 6031"/>
                <a:gd name="T29" fmla="*/ 4202 h 4243"/>
                <a:gd name="T30" fmla="*/ 91 w 6031"/>
                <a:gd name="T31" fmla="*/ 4221 h 4243"/>
                <a:gd name="T32" fmla="*/ 121 w 6031"/>
                <a:gd name="T33" fmla="*/ 4234 h 4243"/>
                <a:gd name="T34" fmla="*/ 155 w 6031"/>
                <a:gd name="T35" fmla="*/ 4241 h 4243"/>
                <a:gd name="T36" fmla="*/ 5859 w 6031"/>
                <a:gd name="T37" fmla="*/ 4243 h 4243"/>
                <a:gd name="T38" fmla="*/ 5876 w 6031"/>
                <a:gd name="T39" fmla="*/ 4241 h 4243"/>
                <a:gd name="T40" fmla="*/ 5910 w 6031"/>
                <a:gd name="T41" fmla="*/ 4234 h 4243"/>
                <a:gd name="T42" fmla="*/ 5941 w 6031"/>
                <a:gd name="T43" fmla="*/ 4221 h 4243"/>
                <a:gd name="T44" fmla="*/ 5968 w 6031"/>
                <a:gd name="T45" fmla="*/ 4202 h 4243"/>
                <a:gd name="T46" fmla="*/ 5992 w 6031"/>
                <a:gd name="T47" fmla="*/ 4179 h 4243"/>
                <a:gd name="T48" fmla="*/ 6010 w 6031"/>
                <a:gd name="T49" fmla="*/ 4152 h 4243"/>
                <a:gd name="T50" fmla="*/ 6024 w 6031"/>
                <a:gd name="T51" fmla="*/ 4120 h 4243"/>
                <a:gd name="T52" fmla="*/ 6031 w 6031"/>
                <a:gd name="T53" fmla="*/ 4086 h 4243"/>
                <a:gd name="T54" fmla="*/ 6031 w 6031"/>
                <a:gd name="T55" fmla="*/ 173 h 4243"/>
                <a:gd name="T56" fmla="*/ 6031 w 6031"/>
                <a:gd name="T57" fmla="*/ 157 h 4243"/>
                <a:gd name="T58" fmla="*/ 6024 w 6031"/>
                <a:gd name="T59" fmla="*/ 121 h 4243"/>
                <a:gd name="T60" fmla="*/ 6010 w 6031"/>
                <a:gd name="T61" fmla="*/ 91 h 4243"/>
                <a:gd name="T62" fmla="*/ 5992 w 6031"/>
                <a:gd name="T63" fmla="*/ 64 h 4243"/>
                <a:gd name="T64" fmla="*/ 5968 w 6031"/>
                <a:gd name="T65" fmla="*/ 40 h 4243"/>
                <a:gd name="T66" fmla="*/ 5941 w 6031"/>
                <a:gd name="T67" fmla="*/ 22 h 4243"/>
                <a:gd name="T68" fmla="*/ 5910 w 6031"/>
                <a:gd name="T69" fmla="*/ 9 h 4243"/>
                <a:gd name="T70" fmla="*/ 5876 w 6031"/>
                <a:gd name="T71" fmla="*/ 2 h 4243"/>
                <a:gd name="T72" fmla="*/ 5859 w 6031"/>
                <a:gd name="T73" fmla="*/ 0 h 4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31" h="4243">
                  <a:moveTo>
                    <a:pt x="5859" y="0"/>
                  </a:moveTo>
                  <a:lnTo>
                    <a:pt x="173" y="0"/>
                  </a:lnTo>
                  <a:lnTo>
                    <a:pt x="173" y="0"/>
                  </a:lnTo>
                  <a:lnTo>
                    <a:pt x="155" y="2"/>
                  </a:lnTo>
                  <a:lnTo>
                    <a:pt x="138" y="3"/>
                  </a:lnTo>
                  <a:lnTo>
                    <a:pt x="121" y="9"/>
                  </a:lnTo>
                  <a:lnTo>
                    <a:pt x="106" y="14"/>
                  </a:lnTo>
                  <a:lnTo>
                    <a:pt x="91" y="22"/>
                  </a:lnTo>
                  <a:lnTo>
                    <a:pt x="78" y="30"/>
                  </a:lnTo>
                  <a:lnTo>
                    <a:pt x="64" y="40"/>
                  </a:lnTo>
                  <a:lnTo>
                    <a:pt x="51" y="51"/>
                  </a:lnTo>
                  <a:lnTo>
                    <a:pt x="41" y="64"/>
                  </a:lnTo>
                  <a:lnTo>
                    <a:pt x="30" y="77"/>
                  </a:lnTo>
                  <a:lnTo>
                    <a:pt x="22" y="91"/>
                  </a:lnTo>
                  <a:lnTo>
                    <a:pt x="14" y="106"/>
                  </a:lnTo>
                  <a:lnTo>
                    <a:pt x="9" y="121"/>
                  </a:lnTo>
                  <a:lnTo>
                    <a:pt x="3" y="138"/>
                  </a:lnTo>
                  <a:lnTo>
                    <a:pt x="2" y="157"/>
                  </a:lnTo>
                  <a:lnTo>
                    <a:pt x="0" y="173"/>
                  </a:lnTo>
                  <a:lnTo>
                    <a:pt x="0" y="4069"/>
                  </a:lnTo>
                  <a:lnTo>
                    <a:pt x="0" y="4069"/>
                  </a:lnTo>
                  <a:lnTo>
                    <a:pt x="2" y="4086"/>
                  </a:lnTo>
                  <a:lnTo>
                    <a:pt x="3" y="4105"/>
                  </a:lnTo>
                  <a:lnTo>
                    <a:pt x="9" y="4120"/>
                  </a:lnTo>
                  <a:lnTo>
                    <a:pt x="14" y="4137"/>
                  </a:lnTo>
                  <a:lnTo>
                    <a:pt x="22" y="4152"/>
                  </a:lnTo>
                  <a:lnTo>
                    <a:pt x="30" y="4165"/>
                  </a:lnTo>
                  <a:lnTo>
                    <a:pt x="41" y="4179"/>
                  </a:lnTo>
                  <a:lnTo>
                    <a:pt x="51" y="4192"/>
                  </a:lnTo>
                  <a:lnTo>
                    <a:pt x="64" y="4202"/>
                  </a:lnTo>
                  <a:lnTo>
                    <a:pt x="78" y="4212"/>
                  </a:lnTo>
                  <a:lnTo>
                    <a:pt x="91" y="4221"/>
                  </a:lnTo>
                  <a:lnTo>
                    <a:pt x="106" y="4229"/>
                  </a:lnTo>
                  <a:lnTo>
                    <a:pt x="121" y="4234"/>
                  </a:lnTo>
                  <a:lnTo>
                    <a:pt x="138" y="4239"/>
                  </a:lnTo>
                  <a:lnTo>
                    <a:pt x="155" y="4241"/>
                  </a:lnTo>
                  <a:lnTo>
                    <a:pt x="173" y="4243"/>
                  </a:lnTo>
                  <a:lnTo>
                    <a:pt x="5859" y="4243"/>
                  </a:lnTo>
                  <a:lnTo>
                    <a:pt x="5859" y="4243"/>
                  </a:lnTo>
                  <a:lnTo>
                    <a:pt x="5876" y="4241"/>
                  </a:lnTo>
                  <a:lnTo>
                    <a:pt x="5893" y="4239"/>
                  </a:lnTo>
                  <a:lnTo>
                    <a:pt x="5910" y="4234"/>
                  </a:lnTo>
                  <a:lnTo>
                    <a:pt x="5926" y="4229"/>
                  </a:lnTo>
                  <a:lnTo>
                    <a:pt x="5941" y="4221"/>
                  </a:lnTo>
                  <a:lnTo>
                    <a:pt x="5955" y="4212"/>
                  </a:lnTo>
                  <a:lnTo>
                    <a:pt x="5968" y="4202"/>
                  </a:lnTo>
                  <a:lnTo>
                    <a:pt x="5980" y="4192"/>
                  </a:lnTo>
                  <a:lnTo>
                    <a:pt x="5992" y="4179"/>
                  </a:lnTo>
                  <a:lnTo>
                    <a:pt x="6002" y="4165"/>
                  </a:lnTo>
                  <a:lnTo>
                    <a:pt x="6010" y="4152"/>
                  </a:lnTo>
                  <a:lnTo>
                    <a:pt x="6017" y="4137"/>
                  </a:lnTo>
                  <a:lnTo>
                    <a:pt x="6024" y="4120"/>
                  </a:lnTo>
                  <a:lnTo>
                    <a:pt x="6027" y="4105"/>
                  </a:lnTo>
                  <a:lnTo>
                    <a:pt x="6031" y="4086"/>
                  </a:lnTo>
                  <a:lnTo>
                    <a:pt x="6031" y="4069"/>
                  </a:lnTo>
                  <a:lnTo>
                    <a:pt x="6031" y="173"/>
                  </a:lnTo>
                  <a:lnTo>
                    <a:pt x="6031" y="173"/>
                  </a:lnTo>
                  <a:lnTo>
                    <a:pt x="6031" y="157"/>
                  </a:lnTo>
                  <a:lnTo>
                    <a:pt x="6027" y="138"/>
                  </a:lnTo>
                  <a:lnTo>
                    <a:pt x="6024" y="121"/>
                  </a:lnTo>
                  <a:lnTo>
                    <a:pt x="6017" y="106"/>
                  </a:lnTo>
                  <a:lnTo>
                    <a:pt x="6010" y="91"/>
                  </a:lnTo>
                  <a:lnTo>
                    <a:pt x="6002" y="77"/>
                  </a:lnTo>
                  <a:lnTo>
                    <a:pt x="5992" y="64"/>
                  </a:lnTo>
                  <a:lnTo>
                    <a:pt x="5980" y="51"/>
                  </a:lnTo>
                  <a:lnTo>
                    <a:pt x="5968" y="40"/>
                  </a:lnTo>
                  <a:lnTo>
                    <a:pt x="5955" y="30"/>
                  </a:lnTo>
                  <a:lnTo>
                    <a:pt x="5941" y="22"/>
                  </a:lnTo>
                  <a:lnTo>
                    <a:pt x="5926" y="14"/>
                  </a:lnTo>
                  <a:lnTo>
                    <a:pt x="5910" y="9"/>
                  </a:lnTo>
                  <a:lnTo>
                    <a:pt x="5893" y="3"/>
                  </a:lnTo>
                  <a:lnTo>
                    <a:pt x="5876" y="2"/>
                  </a:lnTo>
                  <a:lnTo>
                    <a:pt x="5859" y="0"/>
                  </a:lnTo>
                  <a:lnTo>
                    <a:pt x="5859" y="0"/>
                  </a:lnTo>
                  <a:close/>
                </a:path>
              </a:pathLst>
            </a:custGeom>
            <a:solidFill>
              <a:srgbClr val="000000"/>
            </a:solidFill>
            <a:ln>
              <a:noFill/>
            </a:ln>
            <a:effectLst>
              <a:outerShdw blurRad="25400" algn="ctr" rotWithShape="0">
                <a:prstClr val="black">
                  <a:alpha val="61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19" name="9Slide.vn 4">
              <a:extLst>
                <a:ext uri="{FF2B5EF4-FFF2-40B4-BE49-F238E27FC236}">
                  <a16:creationId xmlns:a16="http://schemas.microsoft.com/office/drawing/2014/main" id="{838BE831-98C4-4DA1-B95C-84B293ECEAEE}"/>
                </a:ext>
              </a:extLst>
            </p:cNvPr>
            <p:cNvSpPr>
              <a:spLocks/>
            </p:cNvSpPr>
            <p:nvPr/>
          </p:nvSpPr>
          <p:spPr bwMode="auto">
            <a:xfrm>
              <a:off x="3892550" y="6342063"/>
              <a:ext cx="9520238" cy="441325"/>
            </a:xfrm>
            <a:custGeom>
              <a:avLst/>
              <a:gdLst>
                <a:gd name="T0" fmla="*/ 156 w 5997"/>
                <a:gd name="T1" fmla="*/ 278 h 278"/>
                <a:gd name="T2" fmla="*/ 5842 w 5997"/>
                <a:gd name="T3" fmla="*/ 278 h 278"/>
                <a:gd name="T4" fmla="*/ 5842 w 5997"/>
                <a:gd name="T5" fmla="*/ 278 h 278"/>
                <a:gd name="T6" fmla="*/ 5857 w 5997"/>
                <a:gd name="T7" fmla="*/ 276 h 278"/>
                <a:gd name="T8" fmla="*/ 5872 w 5997"/>
                <a:gd name="T9" fmla="*/ 275 h 278"/>
                <a:gd name="T10" fmla="*/ 5887 w 5997"/>
                <a:gd name="T11" fmla="*/ 269 h 278"/>
                <a:gd name="T12" fmla="*/ 5903 w 5997"/>
                <a:gd name="T13" fmla="*/ 264 h 278"/>
                <a:gd name="T14" fmla="*/ 5916 w 5997"/>
                <a:gd name="T15" fmla="*/ 258 h 278"/>
                <a:gd name="T16" fmla="*/ 5928 w 5997"/>
                <a:gd name="T17" fmla="*/ 251 h 278"/>
                <a:gd name="T18" fmla="*/ 5941 w 5997"/>
                <a:gd name="T19" fmla="*/ 241 h 278"/>
                <a:gd name="T20" fmla="*/ 5951 w 5997"/>
                <a:gd name="T21" fmla="*/ 231 h 278"/>
                <a:gd name="T22" fmla="*/ 5962 w 5997"/>
                <a:gd name="T23" fmla="*/ 221 h 278"/>
                <a:gd name="T24" fmla="*/ 5970 w 5997"/>
                <a:gd name="T25" fmla="*/ 209 h 278"/>
                <a:gd name="T26" fmla="*/ 5978 w 5997"/>
                <a:gd name="T27" fmla="*/ 195 h 278"/>
                <a:gd name="T28" fmla="*/ 5985 w 5997"/>
                <a:gd name="T29" fmla="*/ 182 h 278"/>
                <a:gd name="T30" fmla="*/ 5990 w 5997"/>
                <a:gd name="T31" fmla="*/ 167 h 278"/>
                <a:gd name="T32" fmla="*/ 5993 w 5997"/>
                <a:gd name="T33" fmla="*/ 153 h 278"/>
                <a:gd name="T34" fmla="*/ 5997 w 5997"/>
                <a:gd name="T35" fmla="*/ 137 h 278"/>
                <a:gd name="T36" fmla="*/ 5997 w 5997"/>
                <a:gd name="T37" fmla="*/ 121 h 278"/>
                <a:gd name="T38" fmla="*/ 5997 w 5997"/>
                <a:gd name="T39" fmla="*/ 0 h 278"/>
                <a:gd name="T40" fmla="*/ 0 w 5997"/>
                <a:gd name="T41" fmla="*/ 0 h 278"/>
                <a:gd name="T42" fmla="*/ 0 w 5997"/>
                <a:gd name="T43" fmla="*/ 121 h 278"/>
                <a:gd name="T44" fmla="*/ 0 w 5997"/>
                <a:gd name="T45" fmla="*/ 121 h 278"/>
                <a:gd name="T46" fmla="*/ 2 w 5997"/>
                <a:gd name="T47" fmla="*/ 137 h 278"/>
                <a:gd name="T48" fmla="*/ 3 w 5997"/>
                <a:gd name="T49" fmla="*/ 153 h 278"/>
                <a:gd name="T50" fmla="*/ 8 w 5997"/>
                <a:gd name="T51" fmla="*/ 167 h 278"/>
                <a:gd name="T52" fmla="*/ 13 w 5997"/>
                <a:gd name="T53" fmla="*/ 182 h 278"/>
                <a:gd name="T54" fmla="*/ 20 w 5997"/>
                <a:gd name="T55" fmla="*/ 195 h 278"/>
                <a:gd name="T56" fmla="*/ 27 w 5997"/>
                <a:gd name="T57" fmla="*/ 209 h 278"/>
                <a:gd name="T58" fmla="*/ 37 w 5997"/>
                <a:gd name="T59" fmla="*/ 221 h 278"/>
                <a:gd name="T60" fmla="*/ 47 w 5997"/>
                <a:gd name="T61" fmla="*/ 231 h 278"/>
                <a:gd name="T62" fmla="*/ 57 w 5997"/>
                <a:gd name="T63" fmla="*/ 241 h 278"/>
                <a:gd name="T64" fmla="*/ 69 w 5997"/>
                <a:gd name="T65" fmla="*/ 251 h 278"/>
                <a:gd name="T66" fmla="*/ 82 w 5997"/>
                <a:gd name="T67" fmla="*/ 258 h 278"/>
                <a:gd name="T68" fmla="*/ 96 w 5997"/>
                <a:gd name="T69" fmla="*/ 264 h 278"/>
                <a:gd name="T70" fmla="*/ 109 w 5997"/>
                <a:gd name="T71" fmla="*/ 269 h 278"/>
                <a:gd name="T72" fmla="*/ 124 w 5997"/>
                <a:gd name="T73" fmla="*/ 275 h 278"/>
                <a:gd name="T74" fmla="*/ 141 w 5997"/>
                <a:gd name="T75" fmla="*/ 276 h 278"/>
                <a:gd name="T76" fmla="*/ 156 w 5997"/>
                <a:gd name="T77" fmla="*/ 278 h 278"/>
                <a:gd name="T78" fmla="*/ 156 w 5997"/>
                <a:gd name="T79"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97" h="278">
                  <a:moveTo>
                    <a:pt x="156" y="278"/>
                  </a:moveTo>
                  <a:lnTo>
                    <a:pt x="5842" y="278"/>
                  </a:lnTo>
                  <a:lnTo>
                    <a:pt x="5842" y="278"/>
                  </a:lnTo>
                  <a:lnTo>
                    <a:pt x="5857" y="276"/>
                  </a:lnTo>
                  <a:lnTo>
                    <a:pt x="5872" y="275"/>
                  </a:lnTo>
                  <a:lnTo>
                    <a:pt x="5887" y="269"/>
                  </a:lnTo>
                  <a:lnTo>
                    <a:pt x="5903" y="264"/>
                  </a:lnTo>
                  <a:lnTo>
                    <a:pt x="5916" y="258"/>
                  </a:lnTo>
                  <a:lnTo>
                    <a:pt x="5928" y="251"/>
                  </a:lnTo>
                  <a:lnTo>
                    <a:pt x="5941" y="241"/>
                  </a:lnTo>
                  <a:lnTo>
                    <a:pt x="5951" y="231"/>
                  </a:lnTo>
                  <a:lnTo>
                    <a:pt x="5962" y="221"/>
                  </a:lnTo>
                  <a:lnTo>
                    <a:pt x="5970" y="209"/>
                  </a:lnTo>
                  <a:lnTo>
                    <a:pt x="5978" y="195"/>
                  </a:lnTo>
                  <a:lnTo>
                    <a:pt x="5985" y="182"/>
                  </a:lnTo>
                  <a:lnTo>
                    <a:pt x="5990" y="167"/>
                  </a:lnTo>
                  <a:lnTo>
                    <a:pt x="5993" y="153"/>
                  </a:lnTo>
                  <a:lnTo>
                    <a:pt x="5997" y="137"/>
                  </a:lnTo>
                  <a:lnTo>
                    <a:pt x="5997" y="121"/>
                  </a:lnTo>
                  <a:lnTo>
                    <a:pt x="5997" y="0"/>
                  </a:lnTo>
                  <a:lnTo>
                    <a:pt x="0" y="0"/>
                  </a:lnTo>
                  <a:lnTo>
                    <a:pt x="0" y="121"/>
                  </a:lnTo>
                  <a:lnTo>
                    <a:pt x="0" y="121"/>
                  </a:lnTo>
                  <a:lnTo>
                    <a:pt x="2" y="137"/>
                  </a:lnTo>
                  <a:lnTo>
                    <a:pt x="3" y="153"/>
                  </a:lnTo>
                  <a:lnTo>
                    <a:pt x="8" y="167"/>
                  </a:lnTo>
                  <a:lnTo>
                    <a:pt x="13" y="182"/>
                  </a:lnTo>
                  <a:lnTo>
                    <a:pt x="20" y="195"/>
                  </a:lnTo>
                  <a:lnTo>
                    <a:pt x="27" y="209"/>
                  </a:lnTo>
                  <a:lnTo>
                    <a:pt x="37" y="221"/>
                  </a:lnTo>
                  <a:lnTo>
                    <a:pt x="47" y="231"/>
                  </a:lnTo>
                  <a:lnTo>
                    <a:pt x="57" y="241"/>
                  </a:lnTo>
                  <a:lnTo>
                    <a:pt x="69" y="251"/>
                  </a:lnTo>
                  <a:lnTo>
                    <a:pt x="82" y="258"/>
                  </a:lnTo>
                  <a:lnTo>
                    <a:pt x="96" y="264"/>
                  </a:lnTo>
                  <a:lnTo>
                    <a:pt x="109" y="269"/>
                  </a:lnTo>
                  <a:lnTo>
                    <a:pt x="124" y="275"/>
                  </a:lnTo>
                  <a:lnTo>
                    <a:pt x="141" y="276"/>
                  </a:lnTo>
                  <a:lnTo>
                    <a:pt x="156" y="278"/>
                  </a:lnTo>
                  <a:lnTo>
                    <a:pt x="156" y="278"/>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0" name="9Slide.vn 5">
              <a:extLst>
                <a:ext uri="{FF2B5EF4-FFF2-40B4-BE49-F238E27FC236}">
                  <a16:creationId xmlns:a16="http://schemas.microsoft.com/office/drawing/2014/main" id="{9441EC7C-061E-4558-9FF8-E9B0DA0F84AA}"/>
                </a:ext>
              </a:extLst>
            </p:cNvPr>
            <p:cNvSpPr>
              <a:spLocks noChangeArrowheads="1"/>
            </p:cNvSpPr>
            <p:nvPr/>
          </p:nvSpPr>
          <p:spPr bwMode="auto">
            <a:xfrm>
              <a:off x="4205288" y="533400"/>
              <a:ext cx="8897938" cy="5565775"/>
            </a:xfrm>
            <a:prstGeom prst="rect">
              <a:avLst/>
            </a:prstGeom>
            <a:solidFill>
              <a:srgbClr val="2626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1" name="9Slide.vn 6">
              <a:extLst>
                <a:ext uri="{FF2B5EF4-FFF2-40B4-BE49-F238E27FC236}">
                  <a16:creationId xmlns:a16="http://schemas.microsoft.com/office/drawing/2014/main" id="{F4AB6E09-791B-48E7-B2E0-4762432F77AB}"/>
                </a:ext>
              </a:extLst>
            </p:cNvPr>
            <p:cNvSpPr>
              <a:spLocks/>
            </p:cNvSpPr>
            <p:nvPr/>
          </p:nvSpPr>
          <p:spPr bwMode="auto">
            <a:xfrm>
              <a:off x="2738438" y="6618288"/>
              <a:ext cx="11828463" cy="239713"/>
            </a:xfrm>
            <a:custGeom>
              <a:avLst/>
              <a:gdLst>
                <a:gd name="T0" fmla="*/ 7451 w 7451"/>
                <a:gd name="T1" fmla="*/ 0 h 151"/>
                <a:gd name="T2" fmla="*/ 4441 w 7451"/>
                <a:gd name="T3" fmla="*/ 1 h 151"/>
                <a:gd name="T4" fmla="*/ 4381 w 7451"/>
                <a:gd name="T5" fmla="*/ 35 h 151"/>
                <a:gd name="T6" fmla="*/ 3097 w 7451"/>
                <a:gd name="T7" fmla="*/ 35 h 151"/>
                <a:gd name="T8" fmla="*/ 3020 w 7451"/>
                <a:gd name="T9" fmla="*/ 1 h 151"/>
                <a:gd name="T10" fmla="*/ 0 w 7451"/>
                <a:gd name="T11" fmla="*/ 0 h 151"/>
                <a:gd name="T12" fmla="*/ 0 w 7451"/>
                <a:gd name="T13" fmla="*/ 35 h 151"/>
                <a:gd name="T14" fmla="*/ 0 w 7451"/>
                <a:gd name="T15" fmla="*/ 35 h 151"/>
                <a:gd name="T16" fmla="*/ 61 w 7451"/>
                <a:gd name="T17" fmla="*/ 53 h 151"/>
                <a:gd name="T18" fmla="*/ 98 w 7451"/>
                <a:gd name="T19" fmla="*/ 65 h 151"/>
                <a:gd name="T20" fmla="*/ 140 w 7451"/>
                <a:gd name="T21" fmla="*/ 75 h 151"/>
                <a:gd name="T22" fmla="*/ 140 w 7451"/>
                <a:gd name="T23" fmla="*/ 75 h 151"/>
                <a:gd name="T24" fmla="*/ 168 w 7451"/>
                <a:gd name="T25" fmla="*/ 82 h 151"/>
                <a:gd name="T26" fmla="*/ 216 w 7451"/>
                <a:gd name="T27" fmla="*/ 90 h 151"/>
                <a:gd name="T28" fmla="*/ 286 w 7451"/>
                <a:gd name="T29" fmla="*/ 102 h 151"/>
                <a:gd name="T30" fmla="*/ 384 w 7451"/>
                <a:gd name="T31" fmla="*/ 114 h 151"/>
                <a:gd name="T32" fmla="*/ 384 w 7451"/>
                <a:gd name="T33" fmla="*/ 114 h 151"/>
                <a:gd name="T34" fmla="*/ 438 w 7451"/>
                <a:gd name="T35" fmla="*/ 121 h 151"/>
                <a:gd name="T36" fmla="*/ 510 w 7451"/>
                <a:gd name="T37" fmla="*/ 127 h 151"/>
                <a:gd name="T38" fmla="*/ 601 w 7451"/>
                <a:gd name="T39" fmla="*/ 134 h 151"/>
                <a:gd name="T40" fmla="*/ 707 w 7451"/>
                <a:gd name="T41" fmla="*/ 141 h 151"/>
                <a:gd name="T42" fmla="*/ 707 w 7451"/>
                <a:gd name="T43" fmla="*/ 141 h 151"/>
                <a:gd name="T44" fmla="*/ 838 w 7451"/>
                <a:gd name="T45" fmla="*/ 146 h 151"/>
                <a:gd name="T46" fmla="*/ 924 w 7451"/>
                <a:gd name="T47" fmla="*/ 148 h 151"/>
                <a:gd name="T48" fmla="*/ 924 w 7451"/>
                <a:gd name="T49" fmla="*/ 148 h 151"/>
                <a:gd name="T50" fmla="*/ 1195 w 7451"/>
                <a:gd name="T51" fmla="*/ 149 h 151"/>
                <a:gd name="T52" fmla="*/ 1718 w 7451"/>
                <a:gd name="T53" fmla="*/ 151 h 151"/>
                <a:gd name="T54" fmla="*/ 3188 w 7451"/>
                <a:gd name="T55" fmla="*/ 151 h 151"/>
                <a:gd name="T56" fmla="*/ 5479 w 7451"/>
                <a:gd name="T57" fmla="*/ 149 h 151"/>
                <a:gd name="T58" fmla="*/ 5479 w 7451"/>
                <a:gd name="T59" fmla="*/ 149 h 151"/>
                <a:gd name="T60" fmla="*/ 5921 w 7451"/>
                <a:gd name="T61" fmla="*/ 151 h 151"/>
                <a:gd name="T62" fmla="*/ 6244 w 7451"/>
                <a:gd name="T63" fmla="*/ 151 h 151"/>
                <a:gd name="T64" fmla="*/ 6529 w 7451"/>
                <a:gd name="T65" fmla="*/ 148 h 151"/>
                <a:gd name="T66" fmla="*/ 6529 w 7451"/>
                <a:gd name="T67" fmla="*/ 148 h 151"/>
                <a:gd name="T68" fmla="*/ 6613 w 7451"/>
                <a:gd name="T69" fmla="*/ 146 h 151"/>
                <a:gd name="T70" fmla="*/ 6744 w 7451"/>
                <a:gd name="T71" fmla="*/ 141 h 151"/>
                <a:gd name="T72" fmla="*/ 6744 w 7451"/>
                <a:gd name="T73" fmla="*/ 141 h 151"/>
                <a:gd name="T74" fmla="*/ 6852 w 7451"/>
                <a:gd name="T75" fmla="*/ 134 h 151"/>
                <a:gd name="T76" fmla="*/ 6941 w 7451"/>
                <a:gd name="T77" fmla="*/ 127 h 151"/>
                <a:gd name="T78" fmla="*/ 7015 w 7451"/>
                <a:gd name="T79" fmla="*/ 121 h 151"/>
                <a:gd name="T80" fmla="*/ 7069 w 7451"/>
                <a:gd name="T81" fmla="*/ 114 h 151"/>
                <a:gd name="T82" fmla="*/ 7069 w 7451"/>
                <a:gd name="T83" fmla="*/ 114 h 151"/>
                <a:gd name="T84" fmla="*/ 7166 w 7451"/>
                <a:gd name="T85" fmla="*/ 102 h 151"/>
                <a:gd name="T86" fmla="*/ 7237 w 7451"/>
                <a:gd name="T87" fmla="*/ 90 h 151"/>
                <a:gd name="T88" fmla="*/ 7284 w 7451"/>
                <a:gd name="T89" fmla="*/ 82 h 151"/>
                <a:gd name="T90" fmla="*/ 7313 w 7451"/>
                <a:gd name="T91" fmla="*/ 75 h 151"/>
                <a:gd name="T92" fmla="*/ 7313 w 7451"/>
                <a:gd name="T93" fmla="*/ 75 h 151"/>
                <a:gd name="T94" fmla="*/ 7353 w 7451"/>
                <a:gd name="T95" fmla="*/ 65 h 151"/>
                <a:gd name="T96" fmla="*/ 7390 w 7451"/>
                <a:gd name="T97" fmla="*/ 53 h 151"/>
                <a:gd name="T98" fmla="*/ 7451 w 7451"/>
                <a:gd name="T99" fmla="*/ 35 h 151"/>
                <a:gd name="T100" fmla="*/ 7451 w 7451"/>
                <a:gd name="T101"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51" h="151">
                  <a:moveTo>
                    <a:pt x="7451" y="0"/>
                  </a:moveTo>
                  <a:lnTo>
                    <a:pt x="4441" y="1"/>
                  </a:lnTo>
                  <a:lnTo>
                    <a:pt x="4381" y="35"/>
                  </a:lnTo>
                  <a:lnTo>
                    <a:pt x="3097" y="35"/>
                  </a:lnTo>
                  <a:lnTo>
                    <a:pt x="3020" y="1"/>
                  </a:lnTo>
                  <a:lnTo>
                    <a:pt x="0" y="0"/>
                  </a:lnTo>
                  <a:lnTo>
                    <a:pt x="0" y="35"/>
                  </a:lnTo>
                  <a:lnTo>
                    <a:pt x="0" y="35"/>
                  </a:lnTo>
                  <a:lnTo>
                    <a:pt x="61" y="53"/>
                  </a:lnTo>
                  <a:lnTo>
                    <a:pt x="98" y="65"/>
                  </a:lnTo>
                  <a:lnTo>
                    <a:pt x="140" y="75"/>
                  </a:lnTo>
                  <a:lnTo>
                    <a:pt x="140" y="75"/>
                  </a:lnTo>
                  <a:lnTo>
                    <a:pt x="168" y="82"/>
                  </a:lnTo>
                  <a:lnTo>
                    <a:pt x="216" y="90"/>
                  </a:lnTo>
                  <a:lnTo>
                    <a:pt x="286" y="102"/>
                  </a:lnTo>
                  <a:lnTo>
                    <a:pt x="384" y="114"/>
                  </a:lnTo>
                  <a:lnTo>
                    <a:pt x="384" y="114"/>
                  </a:lnTo>
                  <a:lnTo>
                    <a:pt x="438" y="121"/>
                  </a:lnTo>
                  <a:lnTo>
                    <a:pt x="510" y="127"/>
                  </a:lnTo>
                  <a:lnTo>
                    <a:pt x="601" y="134"/>
                  </a:lnTo>
                  <a:lnTo>
                    <a:pt x="707" y="141"/>
                  </a:lnTo>
                  <a:lnTo>
                    <a:pt x="707" y="141"/>
                  </a:lnTo>
                  <a:lnTo>
                    <a:pt x="838" y="146"/>
                  </a:lnTo>
                  <a:lnTo>
                    <a:pt x="924" y="148"/>
                  </a:lnTo>
                  <a:lnTo>
                    <a:pt x="924" y="148"/>
                  </a:lnTo>
                  <a:lnTo>
                    <a:pt x="1195" y="149"/>
                  </a:lnTo>
                  <a:lnTo>
                    <a:pt x="1718" y="151"/>
                  </a:lnTo>
                  <a:lnTo>
                    <a:pt x="3188" y="151"/>
                  </a:lnTo>
                  <a:lnTo>
                    <a:pt x="5479" y="149"/>
                  </a:lnTo>
                  <a:lnTo>
                    <a:pt x="5479" y="149"/>
                  </a:lnTo>
                  <a:lnTo>
                    <a:pt x="5921" y="151"/>
                  </a:lnTo>
                  <a:lnTo>
                    <a:pt x="6244" y="151"/>
                  </a:lnTo>
                  <a:lnTo>
                    <a:pt x="6529" y="148"/>
                  </a:lnTo>
                  <a:lnTo>
                    <a:pt x="6529" y="148"/>
                  </a:lnTo>
                  <a:lnTo>
                    <a:pt x="6613" y="146"/>
                  </a:lnTo>
                  <a:lnTo>
                    <a:pt x="6744" y="141"/>
                  </a:lnTo>
                  <a:lnTo>
                    <a:pt x="6744" y="141"/>
                  </a:lnTo>
                  <a:lnTo>
                    <a:pt x="6852" y="134"/>
                  </a:lnTo>
                  <a:lnTo>
                    <a:pt x="6941" y="127"/>
                  </a:lnTo>
                  <a:lnTo>
                    <a:pt x="7015" y="121"/>
                  </a:lnTo>
                  <a:lnTo>
                    <a:pt x="7069" y="114"/>
                  </a:lnTo>
                  <a:lnTo>
                    <a:pt x="7069" y="114"/>
                  </a:lnTo>
                  <a:lnTo>
                    <a:pt x="7166" y="102"/>
                  </a:lnTo>
                  <a:lnTo>
                    <a:pt x="7237" y="90"/>
                  </a:lnTo>
                  <a:lnTo>
                    <a:pt x="7284" y="82"/>
                  </a:lnTo>
                  <a:lnTo>
                    <a:pt x="7313" y="75"/>
                  </a:lnTo>
                  <a:lnTo>
                    <a:pt x="7313" y="75"/>
                  </a:lnTo>
                  <a:lnTo>
                    <a:pt x="7353" y="65"/>
                  </a:lnTo>
                  <a:lnTo>
                    <a:pt x="7390" y="53"/>
                  </a:lnTo>
                  <a:lnTo>
                    <a:pt x="7451" y="35"/>
                  </a:lnTo>
                  <a:lnTo>
                    <a:pt x="7451" y="0"/>
                  </a:lnTo>
                  <a:close/>
                </a:path>
              </a:pathLst>
            </a:custGeom>
            <a:solidFill>
              <a:srgbClr val="A5A6A8"/>
            </a:solidFill>
            <a:ln>
              <a:noFill/>
            </a:ln>
            <a:effectLst>
              <a:innerShdw blurRad="114300">
                <a:prstClr val="black">
                  <a:alpha val="70000"/>
                </a:prstClr>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2" name="9Slide.vn 7">
              <a:extLst>
                <a:ext uri="{FF2B5EF4-FFF2-40B4-BE49-F238E27FC236}">
                  <a16:creationId xmlns:a16="http://schemas.microsoft.com/office/drawing/2014/main" id="{FF3498DC-8213-4932-9704-8122CCB4C5A1}"/>
                </a:ext>
              </a:extLst>
            </p:cNvPr>
            <p:cNvSpPr>
              <a:spLocks/>
            </p:cNvSpPr>
            <p:nvPr/>
          </p:nvSpPr>
          <p:spPr bwMode="auto">
            <a:xfrm>
              <a:off x="2738438" y="6618288"/>
              <a:ext cx="11828463" cy="55563"/>
            </a:xfrm>
            <a:custGeom>
              <a:avLst/>
              <a:gdLst>
                <a:gd name="T0" fmla="*/ 7451 w 7451"/>
                <a:gd name="T1" fmla="*/ 35 h 35"/>
                <a:gd name="T2" fmla="*/ 0 w 7451"/>
                <a:gd name="T3" fmla="*/ 35 h 35"/>
                <a:gd name="T4" fmla="*/ 0 w 7451"/>
                <a:gd name="T5" fmla="*/ 0 h 35"/>
                <a:gd name="T6" fmla="*/ 3020 w 7451"/>
                <a:gd name="T7" fmla="*/ 0 h 35"/>
                <a:gd name="T8" fmla="*/ 3047 w 7451"/>
                <a:gd name="T9" fmla="*/ 18 h 35"/>
                <a:gd name="T10" fmla="*/ 4413 w 7451"/>
                <a:gd name="T11" fmla="*/ 18 h 35"/>
                <a:gd name="T12" fmla="*/ 4441 w 7451"/>
                <a:gd name="T13" fmla="*/ 0 h 35"/>
                <a:gd name="T14" fmla="*/ 7451 w 7451"/>
                <a:gd name="T15" fmla="*/ 0 h 35"/>
                <a:gd name="T16" fmla="*/ 7451 w 7451"/>
                <a:gd name="T1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51" h="35">
                  <a:moveTo>
                    <a:pt x="7451" y="35"/>
                  </a:moveTo>
                  <a:lnTo>
                    <a:pt x="0" y="35"/>
                  </a:lnTo>
                  <a:lnTo>
                    <a:pt x="0" y="0"/>
                  </a:lnTo>
                  <a:lnTo>
                    <a:pt x="3020" y="0"/>
                  </a:lnTo>
                  <a:lnTo>
                    <a:pt x="3047" y="18"/>
                  </a:lnTo>
                  <a:lnTo>
                    <a:pt x="4413" y="18"/>
                  </a:lnTo>
                  <a:lnTo>
                    <a:pt x="4441" y="0"/>
                  </a:lnTo>
                  <a:lnTo>
                    <a:pt x="7451" y="0"/>
                  </a:lnTo>
                  <a:lnTo>
                    <a:pt x="7451" y="35"/>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gs>
                <a:gs pos="9000">
                  <a:srgbClr val="DFE0E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3" name="9Slide.vn 8">
              <a:extLst>
                <a:ext uri="{FF2B5EF4-FFF2-40B4-BE49-F238E27FC236}">
                  <a16:creationId xmlns:a16="http://schemas.microsoft.com/office/drawing/2014/main" id="{344E556A-A4C9-4D98-B474-D2B99294DACD}"/>
                </a:ext>
              </a:extLst>
            </p:cNvPr>
            <p:cNvSpPr>
              <a:spLocks/>
            </p:cNvSpPr>
            <p:nvPr/>
          </p:nvSpPr>
          <p:spPr bwMode="auto">
            <a:xfrm>
              <a:off x="7524750" y="6619875"/>
              <a:ext cx="2255838" cy="90488"/>
            </a:xfrm>
            <a:custGeom>
              <a:avLst/>
              <a:gdLst>
                <a:gd name="T0" fmla="*/ 1389 w 1421"/>
                <a:gd name="T1" fmla="*/ 2 h 57"/>
                <a:gd name="T2" fmla="*/ 32 w 1421"/>
                <a:gd name="T3" fmla="*/ 2 h 57"/>
                <a:gd name="T4" fmla="*/ 32 w 1421"/>
                <a:gd name="T5" fmla="*/ 2 h 57"/>
                <a:gd name="T6" fmla="*/ 17 w 1421"/>
                <a:gd name="T7" fmla="*/ 2 h 57"/>
                <a:gd name="T8" fmla="*/ 0 w 1421"/>
                <a:gd name="T9" fmla="*/ 0 h 57"/>
                <a:gd name="T10" fmla="*/ 0 w 1421"/>
                <a:gd name="T11" fmla="*/ 34 h 57"/>
                <a:gd name="T12" fmla="*/ 0 w 1421"/>
                <a:gd name="T13" fmla="*/ 34 h 57"/>
                <a:gd name="T14" fmla="*/ 20 w 1421"/>
                <a:gd name="T15" fmla="*/ 44 h 57"/>
                <a:gd name="T16" fmla="*/ 42 w 1421"/>
                <a:gd name="T17" fmla="*/ 51 h 57"/>
                <a:gd name="T18" fmla="*/ 64 w 1421"/>
                <a:gd name="T19" fmla="*/ 56 h 57"/>
                <a:gd name="T20" fmla="*/ 85 w 1421"/>
                <a:gd name="T21" fmla="*/ 57 h 57"/>
                <a:gd name="T22" fmla="*/ 1337 w 1421"/>
                <a:gd name="T23" fmla="*/ 57 h 57"/>
                <a:gd name="T24" fmla="*/ 1337 w 1421"/>
                <a:gd name="T25" fmla="*/ 57 h 57"/>
                <a:gd name="T26" fmla="*/ 1359 w 1421"/>
                <a:gd name="T27" fmla="*/ 56 h 57"/>
                <a:gd name="T28" fmla="*/ 1381 w 1421"/>
                <a:gd name="T29" fmla="*/ 51 h 57"/>
                <a:gd name="T30" fmla="*/ 1401 w 1421"/>
                <a:gd name="T31" fmla="*/ 44 h 57"/>
                <a:gd name="T32" fmla="*/ 1421 w 1421"/>
                <a:gd name="T33" fmla="*/ 34 h 57"/>
                <a:gd name="T34" fmla="*/ 1421 w 1421"/>
                <a:gd name="T35" fmla="*/ 0 h 57"/>
                <a:gd name="T36" fmla="*/ 1421 w 1421"/>
                <a:gd name="T37" fmla="*/ 0 h 57"/>
                <a:gd name="T38" fmla="*/ 1406 w 1421"/>
                <a:gd name="T39" fmla="*/ 2 h 57"/>
                <a:gd name="T40" fmla="*/ 1389 w 1421"/>
                <a:gd name="T41" fmla="*/ 2 h 57"/>
                <a:gd name="T42" fmla="*/ 1389 w 1421"/>
                <a:gd name="T43" fmla="*/ 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21" h="57">
                  <a:moveTo>
                    <a:pt x="1389" y="2"/>
                  </a:moveTo>
                  <a:lnTo>
                    <a:pt x="32" y="2"/>
                  </a:lnTo>
                  <a:lnTo>
                    <a:pt x="32" y="2"/>
                  </a:lnTo>
                  <a:lnTo>
                    <a:pt x="17" y="2"/>
                  </a:lnTo>
                  <a:lnTo>
                    <a:pt x="0" y="0"/>
                  </a:lnTo>
                  <a:lnTo>
                    <a:pt x="0" y="34"/>
                  </a:lnTo>
                  <a:lnTo>
                    <a:pt x="0" y="34"/>
                  </a:lnTo>
                  <a:lnTo>
                    <a:pt x="20" y="44"/>
                  </a:lnTo>
                  <a:lnTo>
                    <a:pt x="42" y="51"/>
                  </a:lnTo>
                  <a:lnTo>
                    <a:pt x="64" y="56"/>
                  </a:lnTo>
                  <a:lnTo>
                    <a:pt x="85" y="57"/>
                  </a:lnTo>
                  <a:lnTo>
                    <a:pt x="1337" y="57"/>
                  </a:lnTo>
                  <a:lnTo>
                    <a:pt x="1337" y="57"/>
                  </a:lnTo>
                  <a:lnTo>
                    <a:pt x="1359" y="56"/>
                  </a:lnTo>
                  <a:lnTo>
                    <a:pt x="1381" y="51"/>
                  </a:lnTo>
                  <a:lnTo>
                    <a:pt x="1401" y="44"/>
                  </a:lnTo>
                  <a:lnTo>
                    <a:pt x="1421" y="34"/>
                  </a:lnTo>
                  <a:lnTo>
                    <a:pt x="1421" y="0"/>
                  </a:lnTo>
                  <a:lnTo>
                    <a:pt x="1421" y="0"/>
                  </a:lnTo>
                  <a:lnTo>
                    <a:pt x="1406" y="2"/>
                  </a:lnTo>
                  <a:lnTo>
                    <a:pt x="1389" y="2"/>
                  </a:lnTo>
                  <a:lnTo>
                    <a:pt x="1389" y="2"/>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lumMod val="95000"/>
                  </a:srgbClr>
                </a:gs>
                <a:gs pos="9000">
                  <a:srgbClr val="DFE0E1">
                    <a:lumMod val="95000"/>
                  </a:srgb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grpSp>
      <p:sp>
        <p:nvSpPr>
          <p:cNvPr id="5" name="Picture Placeholder 4"/>
          <p:cNvSpPr>
            <a:spLocks noGrp="1"/>
          </p:cNvSpPr>
          <p:nvPr>
            <p:ph type="pic" sz="quarter" idx="12" hasCustomPrompt="1"/>
          </p:nvPr>
        </p:nvSpPr>
        <p:spPr>
          <a:xfrm>
            <a:off x="3219450" y="1400175"/>
            <a:ext cx="5762625" cy="3600450"/>
          </a:xfrm>
          <a:solidFill>
            <a:schemeClr val="bg1">
              <a:lumMod val="95000"/>
            </a:schemeClr>
          </a:solidFill>
        </p:spPr>
        <p:txBody>
          <a:bodyPr anchor="ctr" anchorCtr="0"/>
          <a:lstStyle>
            <a:lvl1pPr marL="0" indent="0" algn="ctr">
              <a:buNone/>
              <a:defRPr/>
            </a:lvl1pPr>
          </a:lstStyle>
          <a:p>
            <a:r>
              <a:rPr lang="en-US"/>
              <a:t>Thêm ảnh</a:t>
            </a:r>
          </a:p>
        </p:txBody>
      </p:sp>
      <p:pic>
        <p:nvPicPr>
          <p:cNvPr id="29" name="Picture 28"/>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66F8249F-933F-27B4-037F-1BE57AC729CC}"/>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B72D8527-F93B-EB58-7740-2C078C40D098}"/>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B02B52FF-C488-9746-1718-20EBF7C6F693}"/>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5C91F8AA-07ED-7376-C0C8-2331E007AE38}"/>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7" name="Group 6">
            <a:extLst>
              <a:ext uri="{FF2B5EF4-FFF2-40B4-BE49-F238E27FC236}">
                <a16:creationId xmlns:a16="http://schemas.microsoft.com/office/drawing/2014/main" id="{A998A477-5FFB-8A7A-8F05-0A80F04AEFB7}"/>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81725ED5-67ED-5B9A-3DCA-1DE0F4C58341}"/>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4E9266B7-33A3-424D-B662-BE0A9937A840}"/>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A686A9F9-4156-B900-5857-6016C3E85FAB}"/>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9D0D5907-9052-863A-8BCC-EF17800E64D9}"/>
              </a:ext>
            </a:extLst>
          </p:cNvPr>
          <p:cNvPicPr>
            <a:picLocks noChangeAspect="1"/>
          </p:cNvPicPr>
          <p:nvPr userDrawn="1"/>
        </p:nvPicPr>
        <p:blipFill>
          <a:blip r:embed="rId3"/>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BF2144C9-292D-3866-E801-4F565FEE1A80}"/>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4" name="Footer Placeholder 4">
            <a:extLst>
              <a:ext uri="{FF2B5EF4-FFF2-40B4-BE49-F238E27FC236}">
                <a16:creationId xmlns:a16="http://schemas.microsoft.com/office/drawing/2014/main" id="{9BEA6383-5223-C237-6EF3-C8B51BE5EDAA}"/>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6215344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acbook 2">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FDADA73C-32DA-6364-6627-ED34BFEF2D0C}"/>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2642247" y="1727802"/>
            <a:ext cx="3453753" cy="3402396"/>
          </a:xfrm>
          <a:prstGeom prst="rect">
            <a:avLst/>
          </a:prstGeom>
        </p:spPr>
      </p:pic>
      <p:grpSp>
        <p:nvGrpSpPr>
          <p:cNvPr id="10" name="9Slide.vn 1">
            <a:extLst>
              <a:ext uri="{FF2B5EF4-FFF2-40B4-BE49-F238E27FC236}">
                <a16:creationId xmlns:a16="http://schemas.microsoft.com/office/drawing/2014/main" id="{2946107B-86B5-4108-B9D9-FBE88B6AF6A9}"/>
              </a:ext>
            </a:extLst>
          </p:cNvPr>
          <p:cNvGrpSpPr/>
          <p:nvPr userDrawn="1"/>
        </p:nvGrpSpPr>
        <p:grpSpPr>
          <a:xfrm>
            <a:off x="5868547" y="1080007"/>
            <a:ext cx="7666588" cy="4425443"/>
            <a:chOff x="2738438" y="30163"/>
            <a:chExt cx="11828463" cy="6827838"/>
          </a:xfrm>
        </p:grpSpPr>
        <p:sp>
          <p:nvSpPr>
            <p:cNvPr id="17" name="9Slide.vn 2">
              <a:extLst>
                <a:ext uri="{FF2B5EF4-FFF2-40B4-BE49-F238E27FC236}">
                  <a16:creationId xmlns:a16="http://schemas.microsoft.com/office/drawing/2014/main" id="{4C6E1B3E-70F8-4E17-8666-2C90A7910CF5}"/>
                </a:ext>
              </a:extLst>
            </p:cNvPr>
            <p:cNvSpPr>
              <a:spLocks/>
            </p:cNvSpPr>
            <p:nvPr/>
          </p:nvSpPr>
          <p:spPr bwMode="auto">
            <a:xfrm>
              <a:off x="3821113" y="30163"/>
              <a:ext cx="9663113" cy="6823075"/>
            </a:xfrm>
            <a:custGeom>
              <a:avLst/>
              <a:gdLst>
                <a:gd name="T0" fmla="*/ 201 w 6087"/>
                <a:gd name="T1" fmla="*/ 4298 h 4298"/>
                <a:gd name="T2" fmla="*/ 181 w 6087"/>
                <a:gd name="T3" fmla="*/ 4298 h 4298"/>
                <a:gd name="T4" fmla="*/ 141 w 6087"/>
                <a:gd name="T5" fmla="*/ 4289 h 4298"/>
                <a:gd name="T6" fmla="*/ 106 w 6087"/>
                <a:gd name="T7" fmla="*/ 4274 h 4298"/>
                <a:gd name="T8" fmla="*/ 74 w 6087"/>
                <a:gd name="T9" fmla="*/ 4252 h 4298"/>
                <a:gd name="T10" fmla="*/ 47 w 6087"/>
                <a:gd name="T11" fmla="*/ 4225 h 4298"/>
                <a:gd name="T12" fmla="*/ 25 w 6087"/>
                <a:gd name="T13" fmla="*/ 4193 h 4298"/>
                <a:gd name="T14" fmla="*/ 10 w 6087"/>
                <a:gd name="T15" fmla="*/ 4158 h 4298"/>
                <a:gd name="T16" fmla="*/ 1 w 6087"/>
                <a:gd name="T17" fmla="*/ 4118 h 4298"/>
                <a:gd name="T18" fmla="*/ 0 w 6087"/>
                <a:gd name="T19" fmla="*/ 201 h 4298"/>
                <a:gd name="T20" fmla="*/ 1 w 6087"/>
                <a:gd name="T21" fmla="*/ 181 h 4298"/>
                <a:gd name="T22" fmla="*/ 10 w 6087"/>
                <a:gd name="T23" fmla="*/ 141 h 4298"/>
                <a:gd name="T24" fmla="*/ 25 w 6087"/>
                <a:gd name="T25" fmla="*/ 105 h 4298"/>
                <a:gd name="T26" fmla="*/ 47 w 6087"/>
                <a:gd name="T27" fmla="*/ 74 h 4298"/>
                <a:gd name="T28" fmla="*/ 74 w 6087"/>
                <a:gd name="T29" fmla="*/ 47 h 4298"/>
                <a:gd name="T30" fmla="*/ 106 w 6087"/>
                <a:gd name="T31" fmla="*/ 25 h 4298"/>
                <a:gd name="T32" fmla="*/ 141 w 6087"/>
                <a:gd name="T33" fmla="*/ 10 h 4298"/>
                <a:gd name="T34" fmla="*/ 181 w 6087"/>
                <a:gd name="T35" fmla="*/ 1 h 4298"/>
                <a:gd name="T36" fmla="*/ 5887 w 6087"/>
                <a:gd name="T37" fmla="*/ 0 h 4298"/>
                <a:gd name="T38" fmla="*/ 5907 w 6087"/>
                <a:gd name="T39" fmla="*/ 1 h 4298"/>
                <a:gd name="T40" fmla="*/ 5946 w 6087"/>
                <a:gd name="T41" fmla="*/ 10 h 4298"/>
                <a:gd name="T42" fmla="*/ 5983 w 6087"/>
                <a:gd name="T43" fmla="*/ 25 h 4298"/>
                <a:gd name="T44" fmla="*/ 6015 w 6087"/>
                <a:gd name="T45" fmla="*/ 47 h 4298"/>
                <a:gd name="T46" fmla="*/ 6042 w 6087"/>
                <a:gd name="T47" fmla="*/ 74 h 4298"/>
                <a:gd name="T48" fmla="*/ 6064 w 6087"/>
                <a:gd name="T49" fmla="*/ 105 h 4298"/>
                <a:gd name="T50" fmla="*/ 6079 w 6087"/>
                <a:gd name="T51" fmla="*/ 141 h 4298"/>
                <a:gd name="T52" fmla="*/ 6087 w 6087"/>
                <a:gd name="T53" fmla="*/ 181 h 4298"/>
                <a:gd name="T54" fmla="*/ 6087 w 6087"/>
                <a:gd name="T55" fmla="*/ 4097 h 4298"/>
                <a:gd name="T56" fmla="*/ 6087 w 6087"/>
                <a:gd name="T57" fmla="*/ 4118 h 4298"/>
                <a:gd name="T58" fmla="*/ 6079 w 6087"/>
                <a:gd name="T59" fmla="*/ 4158 h 4298"/>
                <a:gd name="T60" fmla="*/ 6064 w 6087"/>
                <a:gd name="T61" fmla="*/ 4193 h 4298"/>
                <a:gd name="T62" fmla="*/ 6042 w 6087"/>
                <a:gd name="T63" fmla="*/ 4225 h 4298"/>
                <a:gd name="T64" fmla="*/ 6015 w 6087"/>
                <a:gd name="T65" fmla="*/ 4252 h 4298"/>
                <a:gd name="T66" fmla="*/ 5983 w 6087"/>
                <a:gd name="T67" fmla="*/ 4274 h 4298"/>
                <a:gd name="T68" fmla="*/ 5946 w 6087"/>
                <a:gd name="T69" fmla="*/ 4289 h 4298"/>
                <a:gd name="T70" fmla="*/ 5907 w 6087"/>
                <a:gd name="T71" fmla="*/ 4298 h 4298"/>
                <a:gd name="T72" fmla="*/ 5887 w 6087"/>
                <a:gd name="T73" fmla="*/ 4298 h 4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87" h="4298">
                  <a:moveTo>
                    <a:pt x="5887" y="4298"/>
                  </a:moveTo>
                  <a:lnTo>
                    <a:pt x="201" y="4298"/>
                  </a:lnTo>
                  <a:lnTo>
                    <a:pt x="201" y="4298"/>
                  </a:lnTo>
                  <a:lnTo>
                    <a:pt x="181" y="4298"/>
                  </a:lnTo>
                  <a:lnTo>
                    <a:pt x="161" y="4294"/>
                  </a:lnTo>
                  <a:lnTo>
                    <a:pt x="141" y="4289"/>
                  </a:lnTo>
                  <a:lnTo>
                    <a:pt x="122" y="4282"/>
                  </a:lnTo>
                  <a:lnTo>
                    <a:pt x="106" y="4274"/>
                  </a:lnTo>
                  <a:lnTo>
                    <a:pt x="89" y="4264"/>
                  </a:lnTo>
                  <a:lnTo>
                    <a:pt x="74" y="4252"/>
                  </a:lnTo>
                  <a:lnTo>
                    <a:pt x="58" y="4239"/>
                  </a:lnTo>
                  <a:lnTo>
                    <a:pt x="47" y="4225"/>
                  </a:lnTo>
                  <a:lnTo>
                    <a:pt x="35" y="4210"/>
                  </a:lnTo>
                  <a:lnTo>
                    <a:pt x="25" y="4193"/>
                  </a:lnTo>
                  <a:lnTo>
                    <a:pt x="16" y="4177"/>
                  </a:lnTo>
                  <a:lnTo>
                    <a:pt x="10" y="4158"/>
                  </a:lnTo>
                  <a:lnTo>
                    <a:pt x="5" y="4138"/>
                  </a:lnTo>
                  <a:lnTo>
                    <a:pt x="1" y="4118"/>
                  </a:lnTo>
                  <a:lnTo>
                    <a:pt x="0" y="4097"/>
                  </a:lnTo>
                  <a:lnTo>
                    <a:pt x="0" y="201"/>
                  </a:lnTo>
                  <a:lnTo>
                    <a:pt x="0" y="201"/>
                  </a:lnTo>
                  <a:lnTo>
                    <a:pt x="1" y="181"/>
                  </a:lnTo>
                  <a:lnTo>
                    <a:pt x="5" y="161"/>
                  </a:lnTo>
                  <a:lnTo>
                    <a:pt x="10" y="141"/>
                  </a:lnTo>
                  <a:lnTo>
                    <a:pt x="16" y="122"/>
                  </a:lnTo>
                  <a:lnTo>
                    <a:pt x="25" y="105"/>
                  </a:lnTo>
                  <a:lnTo>
                    <a:pt x="35" y="89"/>
                  </a:lnTo>
                  <a:lnTo>
                    <a:pt x="47" y="74"/>
                  </a:lnTo>
                  <a:lnTo>
                    <a:pt x="58" y="58"/>
                  </a:lnTo>
                  <a:lnTo>
                    <a:pt x="74" y="47"/>
                  </a:lnTo>
                  <a:lnTo>
                    <a:pt x="89" y="35"/>
                  </a:lnTo>
                  <a:lnTo>
                    <a:pt x="106" y="25"/>
                  </a:lnTo>
                  <a:lnTo>
                    <a:pt x="122" y="16"/>
                  </a:lnTo>
                  <a:lnTo>
                    <a:pt x="141" y="10"/>
                  </a:lnTo>
                  <a:lnTo>
                    <a:pt x="161" y="5"/>
                  </a:lnTo>
                  <a:lnTo>
                    <a:pt x="181" y="1"/>
                  </a:lnTo>
                  <a:lnTo>
                    <a:pt x="201" y="0"/>
                  </a:lnTo>
                  <a:lnTo>
                    <a:pt x="5887" y="0"/>
                  </a:lnTo>
                  <a:lnTo>
                    <a:pt x="5887" y="0"/>
                  </a:lnTo>
                  <a:lnTo>
                    <a:pt x="5907" y="1"/>
                  </a:lnTo>
                  <a:lnTo>
                    <a:pt x="5927" y="5"/>
                  </a:lnTo>
                  <a:lnTo>
                    <a:pt x="5946" y="10"/>
                  </a:lnTo>
                  <a:lnTo>
                    <a:pt x="5964" y="16"/>
                  </a:lnTo>
                  <a:lnTo>
                    <a:pt x="5983" y="25"/>
                  </a:lnTo>
                  <a:lnTo>
                    <a:pt x="6000" y="35"/>
                  </a:lnTo>
                  <a:lnTo>
                    <a:pt x="6015" y="47"/>
                  </a:lnTo>
                  <a:lnTo>
                    <a:pt x="6028" y="58"/>
                  </a:lnTo>
                  <a:lnTo>
                    <a:pt x="6042" y="74"/>
                  </a:lnTo>
                  <a:lnTo>
                    <a:pt x="6054" y="89"/>
                  </a:lnTo>
                  <a:lnTo>
                    <a:pt x="6064" y="105"/>
                  </a:lnTo>
                  <a:lnTo>
                    <a:pt x="6072" y="122"/>
                  </a:lnTo>
                  <a:lnTo>
                    <a:pt x="6079" y="141"/>
                  </a:lnTo>
                  <a:lnTo>
                    <a:pt x="6084" y="161"/>
                  </a:lnTo>
                  <a:lnTo>
                    <a:pt x="6087" y="181"/>
                  </a:lnTo>
                  <a:lnTo>
                    <a:pt x="6087" y="201"/>
                  </a:lnTo>
                  <a:lnTo>
                    <a:pt x="6087" y="4097"/>
                  </a:lnTo>
                  <a:lnTo>
                    <a:pt x="6087" y="4097"/>
                  </a:lnTo>
                  <a:lnTo>
                    <a:pt x="6087" y="4118"/>
                  </a:lnTo>
                  <a:lnTo>
                    <a:pt x="6084" y="4138"/>
                  </a:lnTo>
                  <a:lnTo>
                    <a:pt x="6079" y="4158"/>
                  </a:lnTo>
                  <a:lnTo>
                    <a:pt x="6072" y="4177"/>
                  </a:lnTo>
                  <a:lnTo>
                    <a:pt x="6064" y="4193"/>
                  </a:lnTo>
                  <a:lnTo>
                    <a:pt x="6054" y="4210"/>
                  </a:lnTo>
                  <a:lnTo>
                    <a:pt x="6042" y="4225"/>
                  </a:lnTo>
                  <a:lnTo>
                    <a:pt x="6028" y="4239"/>
                  </a:lnTo>
                  <a:lnTo>
                    <a:pt x="6015" y="4252"/>
                  </a:lnTo>
                  <a:lnTo>
                    <a:pt x="6000" y="4264"/>
                  </a:lnTo>
                  <a:lnTo>
                    <a:pt x="5983" y="4274"/>
                  </a:lnTo>
                  <a:lnTo>
                    <a:pt x="5964" y="4282"/>
                  </a:lnTo>
                  <a:lnTo>
                    <a:pt x="5946" y="4289"/>
                  </a:lnTo>
                  <a:lnTo>
                    <a:pt x="5927" y="4294"/>
                  </a:lnTo>
                  <a:lnTo>
                    <a:pt x="5907" y="4298"/>
                  </a:lnTo>
                  <a:lnTo>
                    <a:pt x="5887" y="4298"/>
                  </a:lnTo>
                  <a:lnTo>
                    <a:pt x="5887" y="4298"/>
                  </a:lnTo>
                  <a:close/>
                </a:path>
              </a:pathLst>
            </a:custGeom>
            <a:gradFill flip="none" rotWithShape="1">
              <a:gsLst>
                <a:gs pos="0">
                  <a:srgbClr val="B0B2B4"/>
                </a:gs>
                <a:gs pos="100000">
                  <a:srgbClr val="DFE0E1"/>
                </a:gs>
              </a:gsLst>
              <a:lin ang="0" scaled="1"/>
              <a:tileRect/>
            </a:gradFill>
            <a:ln>
              <a:noFill/>
            </a:ln>
            <a:effectLst>
              <a:innerShdw blurRad="63500">
                <a:prstClr val="black">
                  <a:alpha val="40000"/>
                </a:prstClr>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18" name="9Slide.vn 3">
              <a:extLst>
                <a:ext uri="{FF2B5EF4-FFF2-40B4-BE49-F238E27FC236}">
                  <a16:creationId xmlns:a16="http://schemas.microsoft.com/office/drawing/2014/main" id="{1C3B9052-DF89-48DA-900D-596E0ADF2E86}"/>
                </a:ext>
              </a:extLst>
            </p:cNvPr>
            <p:cNvSpPr>
              <a:spLocks/>
            </p:cNvSpPr>
            <p:nvPr/>
          </p:nvSpPr>
          <p:spPr bwMode="auto">
            <a:xfrm>
              <a:off x="3865563" y="74613"/>
              <a:ext cx="9574213" cy="6735763"/>
            </a:xfrm>
            <a:custGeom>
              <a:avLst/>
              <a:gdLst>
                <a:gd name="T0" fmla="*/ 173 w 6031"/>
                <a:gd name="T1" fmla="*/ 0 h 4243"/>
                <a:gd name="T2" fmla="*/ 155 w 6031"/>
                <a:gd name="T3" fmla="*/ 2 h 4243"/>
                <a:gd name="T4" fmla="*/ 121 w 6031"/>
                <a:gd name="T5" fmla="*/ 9 h 4243"/>
                <a:gd name="T6" fmla="*/ 91 w 6031"/>
                <a:gd name="T7" fmla="*/ 22 h 4243"/>
                <a:gd name="T8" fmla="*/ 64 w 6031"/>
                <a:gd name="T9" fmla="*/ 40 h 4243"/>
                <a:gd name="T10" fmla="*/ 41 w 6031"/>
                <a:gd name="T11" fmla="*/ 64 h 4243"/>
                <a:gd name="T12" fmla="*/ 22 w 6031"/>
                <a:gd name="T13" fmla="*/ 91 h 4243"/>
                <a:gd name="T14" fmla="*/ 9 w 6031"/>
                <a:gd name="T15" fmla="*/ 121 h 4243"/>
                <a:gd name="T16" fmla="*/ 2 w 6031"/>
                <a:gd name="T17" fmla="*/ 157 h 4243"/>
                <a:gd name="T18" fmla="*/ 0 w 6031"/>
                <a:gd name="T19" fmla="*/ 4069 h 4243"/>
                <a:gd name="T20" fmla="*/ 2 w 6031"/>
                <a:gd name="T21" fmla="*/ 4086 h 4243"/>
                <a:gd name="T22" fmla="*/ 9 w 6031"/>
                <a:gd name="T23" fmla="*/ 4120 h 4243"/>
                <a:gd name="T24" fmla="*/ 22 w 6031"/>
                <a:gd name="T25" fmla="*/ 4152 h 4243"/>
                <a:gd name="T26" fmla="*/ 41 w 6031"/>
                <a:gd name="T27" fmla="*/ 4179 h 4243"/>
                <a:gd name="T28" fmla="*/ 64 w 6031"/>
                <a:gd name="T29" fmla="*/ 4202 h 4243"/>
                <a:gd name="T30" fmla="*/ 91 w 6031"/>
                <a:gd name="T31" fmla="*/ 4221 h 4243"/>
                <a:gd name="T32" fmla="*/ 121 w 6031"/>
                <a:gd name="T33" fmla="*/ 4234 h 4243"/>
                <a:gd name="T34" fmla="*/ 155 w 6031"/>
                <a:gd name="T35" fmla="*/ 4241 h 4243"/>
                <a:gd name="T36" fmla="*/ 5859 w 6031"/>
                <a:gd name="T37" fmla="*/ 4243 h 4243"/>
                <a:gd name="T38" fmla="*/ 5876 w 6031"/>
                <a:gd name="T39" fmla="*/ 4241 h 4243"/>
                <a:gd name="T40" fmla="*/ 5910 w 6031"/>
                <a:gd name="T41" fmla="*/ 4234 h 4243"/>
                <a:gd name="T42" fmla="*/ 5941 w 6031"/>
                <a:gd name="T43" fmla="*/ 4221 h 4243"/>
                <a:gd name="T44" fmla="*/ 5968 w 6031"/>
                <a:gd name="T45" fmla="*/ 4202 h 4243"/>
                <a:gd name="T46" fmla="*/ 5992 w 6031"/>
                <a:gd name="T47" fmla="*/ 4179 h 4243"/>
                <a:gd name="T48" fmla="*/ 6010 w 6031"/>
                <a:gd name="T49" fmla="*/ 4152 h 4243"/>
                <a:gd name="T50" fmla="*/ 6024 w 6031"/>
                <a:gd name="T51" fmla="*/ 4120 h 4243"/>
                <a:gd name="T52" fmla="*/ 6031 w 6031"/>
                <a:gd name="T53" fmla="*/ 4086 h 4243"/>
                <a:gd name="T54" fmla="*/ 6031 w 6031"/>
                <a:gd name="T55" fmla="*/ 173 h 4243"/>
                <a:gd name="T56" fmla="*/ 6031 w 6031"/>
                <a:gd name="T57" fmla="*/ 157 h 4243"/>
                <a:gd name="T58" fmla="*/ 6024 w 6031"/>
                <a:gd name="T59" fmla="*/ 121 h 4243"/>
                <a:gd name="T60" fmla="*/ 6010 w 6031"/>
                <a:gd name="T61" fmla="*/ 91 h 4243"/>
                <a:gd name="T62" fmla="*/ 5992 w 6031"/>
                <a:gd name="T63" fmla="*/ 64 h 4243"/>
                <a:gd name="T64" fmla="*/ 5968 w 6031"/>
                <a:gd name="T65" fmla="*/ 40 h 4243"/>
                <a:gd name="T66" fmla="*/ 5941 w 6031"/>
                <a:gd name="T67" fmla="*/ 22 h 4243"/>
                <a:gd name="T68" fmla="*/ 5910 w 6031"/>
                <a:gd name="T69" fmla="*/ 9 h 4243"/>
                <a:gd name="T70" fmla="*/ 5876 w 6031"/>
                <a:gd name="T71" fmla="*/ 2 h 4243"/>
                <a:gd name="T72" fmla="*/ 5859 w 6031"/>
                <a:gd name="T73" fmla="*/ 0 h 4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31" h="4243">
                  <a:moveTo>
                    <a:pt x="5859" y="0"/>
                  </a:moveTo>
                  <a:lnTo>
                    <a:pt x="173" y="0"/>
                  </a:lnTo>
                  <a:lnTo>
                    <a:pt x="173" y="0"/>
                  </a:lnTo>
                  <a:lnTo>
                    <a:pt x="155" y="2"/>
                  </a:lnTo>
                  <a:lnTo>
                    <a:pt x="138" y="3"/>
                  </a:lnTo>
                  <a:lnTo>
                    <a:pt x="121" y="9"/>
                  </a:lnTo>
                  <a:lnTo>
                    <a:pt x="106" y="14"/>
                  </a:lnTo>
                  <a:lnTo>
                    <a:pt x="91" y="22"/>
                  </a:lnTo>
                  <a:lnTo>
                    <a:pt x="78" y="30"/>
                  </a:lnTo>
                  <a:lnTo>
                    <a:pt x="64" y="40"/>
                  </a:lnTo>
                  <a:lnTo>
                    <a:pt x="51" y="51"/>
                  </a:lnTo>
                  <a:lnTo>
                    <a:pt x="41" y="64"/>
                  </a:lnTo>
                  <a:lnTo>
                    <a:pt x="30" y="77"/>
                  </a:lnTo>
                  <a:lnTo>
                    <a:pt x="22" y="91"/>
                  </a:lnTo>
                  <a:lnTo>
                    <a:pt x="14" y="106"/>
                  </a:lnTo>
                  <a:lnTo>
                    <a:pt x="9" y="121"/>
                  </a:lnTo>
                  <a:lnTo>
                    <a:pt x="3" y="138"/>
                  </a:lnTo>
                  <a:lnTo>
                    <a:pt x="2" y="157"/>
                  </a:lnTo>
                  <a:lnTo>
                    <a:pt x="0" y="173"/>
                  </a:lnTo>
                  <a:lnTo>
                    <a:pt x="0" y="4069"/>
                  </a:lnTo>
                  <a:lnTo>
                    <a:pt x="0" y="4069"/>
                  </a:lnTo>
                  <a:lnTo>
                    <a:pt x="2" y="4086"/>
                  </a:lnTo>
                  <a:lnTo>
                    <a:pt x="3" y="4105"/>
                  </a:lnTo>
                  <a:lnTo>
                    <a:pt x="9" y="4120"/>
                  </a:lnTo>
                  <a:lnTo>
                    <a:pt x="14" y="4137"/>
                  </a:lnTo>
                  <a:lnTo>
                    <a:pt x="22" y="4152"/>
                  </a:lnTo>
                  <a:lnTo>
                    <a:pt x="30" y="4165"/>
                  </a:lnTo>
                  <a:lnTo>
                    <a:pt x="41" y="4179"/>
                  </a:lnTo>
                  <a:lnTo>
                    <a:pt x="51" y="4192"/>
                  </a:lnTo>
                  <a:lnTo>
                    <a:pt x="64" y="4202"/>
                  </a:lnTo>
                  <a:lnTo>
                    <a:pt x="78" y="4212"/>
                  </a:lnTo>
                  <a:lnTo>
                    <a:pt x="91" y="4221"/>
                  </a:lnTo>
                  <a:lnTo>
                    <a:pt x="106" y="4229"/>
                  </a:lnTo>
                  <a:lnTo>
                    <a:pt x="121" y="4234"/>
                  </a:lnTo>
                  <a:lnTo>
                    <a:pt x="138" y="4239"/>
                  </a:lnTo>
                  <a:lnTo>
                    <a:pt x="155" y="4241"/>
                  </a:lnTo>
                  <a:lnTo>
                    <a:pt x="173" y="4243"/>
                  </a:lnTo>
                  <a:lnTo>
                    <a:pt x="5859" y="4243"/>
                  </a:lnTo>
                  <a:lnTo>
                    <a:pt x="5859" y="4243"/>
                  </a:lnTo>
                  <a:lnTo>
                    <a:pt x="5876" y="4241"/>
                  </a:lnTo>
                  <a:lnTo>
                    <a:pt x="5893" y="4239"/>
                  </a:lnTo>
                  <a:lnTo>
                    <a:pt x="5910" y="4234"/>
                  </a:lnTo>
                  <a:lnTo>
                    <a:pt x="5926" y="4229"/>
                  </a:lnTo>
                  <a:lnTo>
                    <a:pt x="5941" y="4221"/>
                  </a:lnTo>
                  <a:lnTo>
                    <a:pt x="5955" y="4212"/>
                  </a:lnTo>
                  <a:lnTo>
                    <a:pt x="5968" y="4202"/>
                  </a:lnTo>
                  <a:lnTo>
                    <a:pt x="5980" y="4192"/>
                  </a:lnTo>
                  <a:lnTo>
                    <a:pt x="5992" y="4179"/>
                  </a:lnTo>
                  <a:lnTo>
                    <a:pt x="6002" y="4165"/>
                  </a:lnTo>
                  <a:lnTo>
                    <a:pt x="6010" y="4152"/>
                  </a:lnTo>
                  <a:lnTo>
                    <a:pt x="6017" y="4137"/>
                  </a:lnTo>
                  <a:lnTo>
                    <a:pt x="6024" y="4120"/>
                  </a:lnTo>
                  <a:lnTo>
                    <a:pt x="6027" y="4105"/>
                  </a:lnTo>
                  <a:lnTo>
                    <a:pt x="6031" y="4086"/>
                  </a:lnTo>
                  <a:lnTo>
                    <a:pt x="6031" y="4069"/>
                  </a:lnTo>
                  <a:lnTo>
                    <a:pt x="6031" y="173"/>
                  </a:lnTo>
                  <a:lnTo>
                    <a:pt x="6031" y="173"/>
                  </a:lnTo>
                  <a:lnTo>
                    <a:pt x="6031" y="157"/>
                  </a:lnTo>
                  <a:lnTo>
                    <a:pt x="6027" y="138"/>
                  </a:lnTo>
                  <a:lnTo>
                    <a:pt x="6024" y="121"/>
                  </a:lnTo>
                  <a:lnTo>
                    <a:pt x="6017" y="106"/>
                  </a:lnTo>
                  <a:lnTo>
                    <a:pt x="6010" y="91"/>
                  </a:lnTo>
                  <a:lnTo>
                    <a:pt x="6002" y="77"/>
                  </a:lnTo>
                  <a:lnTo>
                    <a:pt x="5992" y="64"/>
                  </a:lnTo>
                  <a:lnTo>
                    <a:pt x="5980" y="51"/>
                  </a:lnTo>
                  <a:lnTo>
                    <a:pt x="5968" y="40"/>
                  </a:lnTo>
                  <a:lnTo>
                    <a:pt x="5955" y="30"/>
                  </a:lnTo>
                  <a:lnTo>
                    <a:pt x="5941" y="22"/>
                  </a:lnTo>
                  <a:lnTo>
                    <a:pt x="5926" y="14"/>
                  </a:lnTo>
                  <a:lnTo>
                    <a:pt x="5910" y="9"/>
                  </a:lnTo>
                  <a:lnTo>
                    <a:pt x="5893" y="3"/>
                  </a:lnTo>
                  <a:lnTo>
                    <a:pt x="5876" y="2"/>
                  </a:lnTo>
                  <a:lnTo>
                    <a:pt x="5859" y="0"/>
                  </a:lnTo>
                  <a:lnTo>
                    <a:pt x="5859" y="0"/>
                  </a:lnTo>
                  <a:close/>
                </a:path>
              </a:pathLst>
            </a:custGeom>
            <a:solidFill>
              <a:srgbClr val="000000"/>
            </a:solidFill>
            <a:ln>
              <a:noFill/>
            </a:ln>
            <a:effectLst>
              <a:outerShdw blurRad="25400" algn="ctr" rotWithShape="0">
                <a:prstClr val="black">
                  <a:alpha val="61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19" name="9Slide.vn 4">
              <a:extLst>
                <a:ext uri="{FF2B5EF4-FFF2-40B4-BE49-F238E27FC236}">
                  <a16:creationId xmlns:a16="http://schemas.microsoft.com/office/drawing/2014/main" id="{838BE831-98C4-4DA1-B95C-84B293ECEAEE}"/>
                </a:ext>
              </a:extLst>
            </p:cNvPr>
            <p:cNvSpPr>
              <a:spLocks/>
            </p:cNvSpPr>
            <p:nvPr/>
          </p:nvSpPr>
          <p:spPr bwMode="auto">
            <a:xfrm>
              <a:off x="3892550" y="6342063"/>
              <a:ext cx="9520238" cy="441325"/>
            </a:xfrm>
            <a:custGeom>
              <a:avLst/>
              <a:gdLst>
                <a:gd name="T0" fmla="*/ 156 w 5997"/>
                <a:gd name="T1" fmla="*/ 278 h 278"/>
                <a:gd name="T2" fmla="*/ 5842 w 5997"/>
                <a:gd name="T3" fmla="*/ 278 h 278"/>
                <a:gd name="T4" fmla="*/ 5842 w 5997"/>
                <a:gd name="T5" fmla="*/ 278 h 278"/>
                <a:gd name="T6" fmla="*/ 5857 w 5997"/>
                <a:gd name="T7" fmla="*/ 276 h 278"/>
                <a:gd name="T8" fmla="*/ 5872 w 5997"/>
                <a:gd name="T9" fmla="*/ 275 h 278"/>
                <a:gd name="T10" fmla="*/ 5887 w 5997"/>
                <a:gd name="T11" fmla="*/ 269 h 278"/>
                <a:gd name="T12" fmla="*/ 5903 w 5997"/>
                <a:gd name="T13" fmla="*/ 264 h 278"/>
                <a:gd name="T14" fmla="*/ 5916 w 5997"/>
                <a:gd name="T15" fmla="*/ 258 h 278"/>
                <a:gd name="T16" fmla="*/ 5928 w 5997"/>
                <a:gd name="T17" fmla="*/ 251 h 278"/>
                <a:gd name="T18" fmla="*/ 5941 w 5997"/>
                <a:gd name="T19" fmla="*/ 241 h 278"/>
                <a:gd name="T20" fmla="*/ 5951 w 5997"/>
                <a:gd name="T21" fmla="*/ 231 h 278"/>
                <a:gd name="T22" fmla="*/ 5962 w 5997"/>
                <a:gd name="T23" fmla="*/ 221 h 278"/>
                <a:gd name="T24" fmla="*/ 5970 w 5997"/>
                <a:gd name="T25" fmla="*/ 209 h 278"/>
                <a:gd name="T26" fmla="*/ 5978 w 5997"/>
                <a:gd name="T27" fmla="*/ 195 h 278"/>
                <a:gd name="T28" fmla="*/ 5985 w 5997"/>
                <a:gd name="T29" fmla="*/ 182 h 278"/>
                <a:gd name="T30" fmla="*/ 5990 w 5997"/>
                <a:gd name="T31" fmla="*/ 167 h 278"/>
                <a:gd name="T32" fmla="*/ 5993 w 5997"/>
                <a:gd name="T33" fmla="*/ 153 h 278"/>
                <a:gd name="T34" fmla="*/ 5997 w 5997"/>
                <a:gd name="T35" fmla="*/ 137 h 278"/>
                <a:gd name="T36" fmla="*/ 5997 w 5997"/>
                <a:gd name="T37" fmla="*/ 121 h 278"/>
                <a:gd name="T38" fmla="*/ 5997 w 5997"/>
                <a:gd name="T39" fmla="*/ 0 h 278"/>
                <a:gd name="T40" fmla="*/ 0 w 5997"/>
                <a:gd name="T41" fmla="*/ 0 h 278"/>
                <a:gd name="T42" fmla="*/ 0 w 5997"/>
                <a:gd name="T43" fmla="*/ 121 h 278"/>
                <a:gd name="T44" fmla="*/ 0 w 5997"/>
                <a:gd name="T45" fmla="*/ 121 h 278"/>
                <a:gd name="T46" fmla="*/ 2 w 5997"/>
                <a:gd name="T47" fmla="*/ 137 h 278"/>
                <a:gd name="T48" fmla="*/ 3 w 5997"/>
                <a:gd name="T49" fmla="*/ 153 h 278"/>
                <a:gd name="T50" fmla="*/ 8 w 5997"/>
                <a:gd name="T51" fmla="*/ 167 h 278"/>
                <a:gd name="T52" fmla="*/ 13 w 5997"/>
                <a:gd name="T53" fmla="*/ 182 h 278"/>
                <a:gd name="T54" fmla="*/ 20 w 5997"/>
                <a:gd name="T55" fmla="*/ 195 h 278"/>
                <a:gd name="T56" fmla="*/ 27 w 5997"/>
                <a:gd name="T57" fmla="*/ 209 h 278"/>
                <a:gd name="T58" fmla="*/ 37 w 5997"/>
                <a:gd name="T59" fmla="*/ 221 h 278"/>
                <a:gd name="T60" fmla="*/ 47 w 5997"/>
                <a:gd name="T61" fmla="*/ 231 h 278"/>
                <a:gd name="T62" fmla="*/ 57 w 5997"/>
                <a:gd name="T63" fmla="*/ 241 h 278"/>
                <a:gd name="T64" fmla="*/ 69 w 5997"/>
                <a:gd name="T65" fmla="*/ 251 h 278"/>
                <a:gd name="T66" fmla="*/ 82 w 5997"/>
                <a:gd name="T67" fmla="*/ 258 h 278"/>
                <a:gd name="T68" fmla="*/ 96 w 5997"/>
                <a:gd name="T69" fmla="*/ 264 h 278"/>
                <a:gd name="T70" fmla="*/ 109 w 5997"/>
                <a:gd name="T71" fmla="*/ 269 h 278"/>
                <a:gd name="T72" fmla="*/ 124 w 5997"/>
                <a:gd name="T73" fmla="*/ 275 h 278"/>
                <a:gd name="T74" fmla="*/ 141 w 5997"/>
                <a:gd name="T75" fmla="*/ 276 h 278"/>
                <a:gd name="T76" fmla="*/ 156 w 5997"/>
                <a:gd name="T77" fmla="*/ 278 h 278"/>
                <a:gd name="T78" fmla="*/ 156 w 5997"/>
                <a:gd name="T79"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97" h="278">
                  <a:moveTo>
                    <a:pt x="156" y="278"/>
                  </a:moveTo>
                  <a:lnTo>
                    <a:pt x="5842" y="278"/>
                  </a:lnTo>
                  <a:lnTo>
                    <a:pt x="5842" y="278"/>
                  </a:lnTo>
                  <a:lnTo>
                    <a:pt x="5857" y="276"/>
                  </a:lnTo>
                  <a:lnTo>
                    <a:pt x="5872" y="275"/>
                  </a:lnTo>
                  <a:lnTo>
                    <a:pt x="5887" y="269"/>
                  </a:lnTo>
                  <a:lnTo>
                    <a:pt x="5903" y="264"/>
                  </a:lnTo>
                  <a:lnTo>
                    <a:pt x="5916" y="258"/>
                  </a:lnTo>
                  <a:lnTo>
                    <a:pt x="5928" y="251"/>
                  </a:lnTo>
                  <a:lnTo>
                    <a:pt x="5941" y="241"/>
                  </a:lnTo>
                  <a:lnTo>
                    <a:pt x="5951" y="231"/>
                  </a:lnTo>
                  <a:lnTo>
                    <a:pt x="5962" y="221"/>
                  </a:lnTo>
                  <a:lnTo>
                    <a:pt x="5970" y="209"/>
                  </a:lnTo>
                  <a:lnTo>
                    <a:pt x="5978" y="195"/>
                  </a:lnTo>
                  <a:lnTo>
                    <a:pt x="5985" y="182"/>
                  </a:lnTo>
                  <a:lnTo>
                    <a:pt x="5990" y="167"/>
                  </a:lnTo>
                  <a:lnTo>
                    <a:pt x="5993" y="153"/>
                  </a:lnTo>
                  <a:lnTo>
                    <a:pt x="5997" y="137"/>
                  </a:lnTo>
                  <a:lnTo>
                    <a:pt x="5997" y="121"/>
                  </a:lnTo>
                  <a:lnTo>
                    <a:pt x="5997" y="0"/>
                  </a:lnTo>
                  <a:lnTo>
                    <a:pt x="0" y="0"/>
                  </a:lnTo>
                  <a:lnTo>
                    <a:pt x="0" y="121"/>
                  </a:lnTo>
                  <a:lnTo>
                    <a:pt x="0" y="121"/>
                  </a:lnTo>
                  <a:lnTo>
                    <a:pt x="2" y="137"/>
                  </a:lnTo>
                  <a:lnTo>
                    <a:pt x="3" y="153"/>
                  </a:lnTo>
                  <a:lnTo>
                    <a:pt x="8" y="167"/>
                  </a:lnTo>
                  <a:lnTo>
                    <a:pt x="13" y="182"/>
                  </a:lnTo>
                  <a:lnTo>
                    <a:pt x="20" y="195"/>
                  </a:lnTo>
                  <a:lnTo>
                    <a:pt x="27" y="209"/>
                  </a:lnTo>
                  <a:lnTo>
                    <a:pt x="37" y="221"/>
                  </a:lnTo>
                  <a:lnTo>
                    <a:pt x="47" y="231"/>
                  </a:lnTo>
                  <a:lnTo>
                    <a:pt x="57" y="241"/>
                  </a:lnTo>
                  <a:lnTo>
                    <a:pt x="69" y="251"/>
                  </a:lnTo>
                  <a:lnTo>
                    <a:pt x="82" y="258"/>
                  </a:lnTo>
                  <a:lnTo>
                    <a:pt x="96" y="264"/>
                  </a:lnTo>
                  <a:lnTo>
                    <a:pt x="109" y="269"/>
                  </a:lnTo>
                  <a:lnTo>
                    <a:pt x="124" y="275"/>
                  </a:lnTo>
                  <a:lnTo>
                    <a:pt x="141" y="276"/>
                  </a:lnTo>
                  <a:lnTo>
                    <a:pt x="156" y="278"/>
                  </a:lnTo>
                  <a:lnTo>
                    <a:pt x="156" y="278"/>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0" name="9Slide.vn 5">
              <a:extLst>
                <a:ext uri="{FF2B5EF4-FFF2-40B4-BE49-F238E27FC236}">
                  <a16:creationId xmlns:a16="http://schemas.microsoft.com/office/drawing/2014/main" id="{9441EC7C-061E-4558-9FF8-E9B0DA0F84AA}"/>
                </a:ext>
              </a:extLst>
            </p:cNvPr>
            <p:cNvSpPr>
              <a:spLocks noChangeArrowheads="1"/>
            </p:cNvSpPr>
            <p:nvPr/>
          </p:nvSpPr>
          <p:spPr bwMode="auto">
            <a:xfrm>
              <a:off x="4205288" y="533400"/>
              <a:ext cx="8897938" cy="5565775"/>
            </a:xfrm>
            <a:prstGeom prst="rect">
              <a:avLst/>
            </a:prstGeom>
            <a:solidFill>
              <a:srgbClr val="2626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1" name="9Slide.vn 6">
              <a:extLst>
                <a:ext uri="{FF2B5EF4-FFF2-40B4-BE49-F238E27FC236}">
                  <a16:creationId xmlns:a16="http://schemas.microsoft.com/office/drawing/2014/main" id="{F4AB6E09-791B-48E7-B2E0-4762432F77AB}"/>
                </a:ext>
              </a:extLst>
            </p:cNvPr>
            <p:cNvSpPr>
              <a:spLocks/>
            </p:cNvSpPr>
            <p:nvPr/>
          </p:nvSpPr>
          <p:spPr bwMode="auto">
            <a:xfrm>
              <a:off x="2738438" y="6618288"/>
              <a:ext cx="11828463" cy="239713"/>
            </a:xfrm>
            <a:custGeom>
              <a:avLst/>
              <a:gdLst>
                <a:gd name="T0" fmla="*/ 7451 w 7451"/>
                <a:gd name="T1" fmla="*/ 0 h 151"/>
                <a:gd name="T2" fmla="*/ 4441 w 7451"/>
                <a:gd name="T3" fmla="*/ 1 h 151"/>
                <a:gd name="T4" fmla="*/ 4381 w 7451"/>
                <a:gd name="T5" fmla="*/ 35 h 151"/>
                <a:gd name="T6" fmla="*/ 3097 w 7451"/>
                <a:gd name="T7" fmla="*/ 35 h 151"/>
                <a:gd name="T8" fmla="*/ 3020 w 7451"/>
                <a:gd name="T9" fmla="*/ 1 h 151"/>
                <a:gd name="T10" fmla="*/ 0 w 7451"/>
                <a:gd name="T11" fmla="*/ 0 h 151"/>
                <a:gd name="T12" fmla="*/ 0 w 7451"/>
                <a:gd name="T13" fmla="*/ 35 h 151"/>
                <a:gd name="T14" fmla="*/ 0 w 7451"/>
                <a:gd name="T15" fmla="*/ 35 h 151"/>
                <a:gd name="T16" fmla="*/ 61 w 7451"/>
                <a:gd name="T17" fmla="*/ 53 h 151"/>
                <a:gd name="T18" fmla="*/ 98 w 7451"/>
                <a:gd name="T19" fmla="*/ 65 h 151"/>
                <a:gd name="T20" fmla="*/ 140 w 7451"/>
                <a:gd name="T21" fmla="*/ 75 h 151"/>
                <a:gd name="T22" fmla="*/ 140 w 7451"/>
                <a:gd name="T23" fmla="*/ 75 h 151"/>
                <a:gd name="T24" fmla="*/ 168 w 7451"/>
                <a:gd name="T25" fmla="*/ 82 h 151"/>
                <a:gd name="T26" fmla="*/ 216 w 7451"/>
                <a:gd name="T27" fmla="*/ 90 h 151"/>
                <a:gd name="T28" fmla="*/ 286 w 7451"/>
                <a:gd name="T29" fmla="*/ 102 h 151"/>
                <a:gd name="T30" fmla="*/ 384 w 7451"/>
                <a:gd name="T31" fmla="*/ 114 h 151"/>
                <a:gd name="T32" fmla="*/ 384 w 7451"/>
                <a:gd name="T33" fmla="*/ 114 h 151"/>
                <a:gd name="T34" fmla="*/ 438 w 7451"/>
                <a:gd name="T35" fmla="*/ 121 h 151"/>
                <a:gd name="T36" fmla="*/ 510 w 7451"/>
                <a:gd name="T37" fmla="*/ 127 h 151"/>
                <a:gd name="T38" fmla="*/ 601 w 7451"/>
                <a:gd name="T39" fmla="*/ 134 h 151"/>
                <a:gd name="T40" fmla="*/ 707 w 7451"/>
                <a:gd name="T41" fmla="*/ 141 h 151"/>
                <a:gd name="T42" fmla="*/ 707 w 7451"/>
                <a:gd name="T43" fmla="*/ 141 h 151"/>
                <a:gd name="T44" fmla="*/ 838 w 7451"/>
                <a:gd name="T45" fmla="*/ 146 h 151"/>
                <a:gd name="T46" fmla="*/ 924 w 7451"/>
                <a:gd name="T47" fmla="*/ 148 h 151"/>
                <a:gd name="T48" fmla="*/ 924 w 7451"/>
                <a:gd name="T49" fmla="*/ 148 h 151"/>
                <a:gd name="T50" fmla="*/ 1195 w 7451"/>
                <a:gd name="T51" fmla="*/ 149 h 151"/>
                <a:gd name="T52" fmla="*/ 1718 w 7451"/>
                <a:gd name="T53" fmla="*/ 151 h 151"/>
                <a:gd name="T54" fmla="*/ 3188 w 7451"/>
                <a:gd name="T55" fmla="*/ 151 h 151"/>
                <a:gd name="T56" fmla="*/ 5479 w 7451"/>
                <a:gd name="T57" fmla="*/ 149 h 151"/>
                <a:gd name="T58" fmla="*/ 5479 w 7451"/>
                <a:gd name="T59" fmla="*/ 149 h 151"/>
                <a:gd name="T60" fmla="*/ 5921 w 7451"/>
                <a:gd name="T61" fmla="*/ 151 h 151"/>
                <a:gd name="T62" fmla="*/ 6244 w 7451"/>
                <a:gd name="T63" fmla="*/ 151 h 151"/>
                <a:gd name="T64" fmla="*/ 6529 w 7451"/>
                <a:gd name="T65" fmla="*/ 148 h 151"/>
                <a:gd name="T66" fmla="*/ 6529 w 7451"/>
                <a:gd name="T67" fmla="*/ 148 h 151"/>
                <a:gd name="T68" fmla="*/ 6613 w 7451"/>
                <a:gd name="T69" fmla="*/ 146 h 151"/>
                <a:gd name="T70" fmla="*/ 6744 w 7451"/>
                <a:gd name="T71" fmla="*/ 141 h 151"/>
                <a:gd name="T72" fmla="*/ 6744 w 7451"/>
                <a:gd name="T73" fmla="*/ 141 h 151"/>
                <a:gd name="T74" fmla="*/ 6852 w 7451"/>
                <a:gd name="T75" fmla="*/ 134 h 151"/>
                <a:gd name="T76" fmla="*/ 6941 w 7451"/>
                <a:gd name="T77" fmla="*/ 127 h 151"/>
                <a:gd name="T78" fmla="*/ 7015 w 7451"/>
                <a:gd name="T79" fmla="*/ 121 h 151"/>
                <a:gd name="T80" fmla="*/ 7069 w 7451"/>
                <a:gd name="T81" fmla="*/ 114 h 151"/>
                <a:gd name="T82" fmla="*/ 7069 w 7451"/>
                <a:gd name="T83" fmla="*/ 114 h 151"/>
                <a:gd name="T84" fmla="*/ 7166 w 7451"/>
                <a:gd name="T85" fmla="*/ 102 h 151"/>
                <a:gd name="T86" fmla="*/ 7237 w 7451"/>
                <a:gd name="T87" fmla="*/ 90 h 151"/>
                <a:gd name="T88" fmla="*/ 7284 w 7451"/>
                <a:gd name="T89" fmla="*/ 82 h 151"/>
                <a:gd name="T90" fmla="*/ 7313 w 7451"/>
                <a:gd name="T91" fmla="*/ 75 h 151"/>
                <a:gd name="T92" fmla="*/ 7313 w 7451"/>
                <a:gd name="T93" fmla="*/ 75 h 151"/>
                <a:gd name="T94" fmla="*/ 7353 w 7451"/>
                <a:gd name="T95" fmla="*/ 65 h 151"/>
                <a:gd name="T96" fmla="*/ 7390 w 7451"/>
                <a:gd name="T97" fmla="*/ 53 h 151"/>
                <a:gd name="T98" fmla="*/ 7451 w 7451"/>
                <a:gd name="T99" fmla="*/ 35 h 151"/>
                <a:gd name="T100" fmla="*/ 7451 w 7451"/>
                <a:gd name="T101"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51" h="151">
                  <a:moveTo>
                    <a:pt x="7451" y="0"/>
                  </a:moveTo>
                  <a:lnTo>
                    <a:pt x="4441" y="1"/>
                  </a:lnTo>
                  <a:lnTo>
                    <a:pt x="4381" y="35"/>
                  </a:lnTo>
                  <a:lnTo>
                    <a:pt x="3097" y="35"/>
                  </a:lnTo>
                  <a:lnTo>
                    <a:pt x="3020" y="1"/>
                  </a:lnTo>
                  <a:lnTo>
                    <a:pt x="0" y="0"/>
                  </a:lnTo>
                  <a:lnTo>
                    <a:pt x="0" y="35"/>
                  </a:lnTo>
                  <a:lnTo>
                    <a:pt x="0" y="35"/>
                  </a:lnTo>
                  <a:lnTo>
                    <a:pt x="61" y="53"/>
                  </a:lnTo>
                  <a:lnTo>
                    <a:pt x="98" y="65"/>
                  </a:lnTo>
                  <a:lnTo>
                    <a:pt x="140" y="75"/>
                  </a:lnTo>
                  <a:lnTo>
                    <a:pt x="140" y="75"/>
                  </a:lnTo>
                  <a:lnTo>
                    <a:pt x="168" y="82"/>
                  </a:lnTo>
                  <a:lnTo>
                    <a:pt x="216" y="90"/>
                  </a:lnTo>
                  <a:lnTo>
                    <a:pt x="286" y="102"/>
                  </a:lnTo>
                  <a:lnTo>
                    <a:pt x="384" y="114"/>
                  </a:lnTo>
                  <a:lnTo>
                    <a:pt x="384" y="114"/>
                  </a:lnTo>
                  <a:lnTo>
                    <a:pt x="438" y="121"/>
                  </a:lnTo>
                  <a:lnTo>
                    <a:pt x="510" y="127"/>
                  </a:lnTo>
                  <a:lnTo>
                    <a:pt x="601" y="134"/>
                  </a:lnTo>
                  <a:lnTo>
                    <a:pt x="707" y="141"/>
                  </a:lnTo>
                  <a:lnTo>
                    <a:pt x="707" y="141"/>
                  </a:lnTo>
                  <a:lnTo>
                    <a:pt x="838" y="146"/>
                  </a:lnTo>
                  <a:lnTo>
                    <a:pt x="924" y="148"/>
                  </a:lnTo>
                  <a:lnTo>
                    <a:pt x="924" y="148"/>
                  </a:lnTo>
                  <a:lnTo>
                    <a:pt x="1195" y="149"/>
                  </a:lnTo>
                  <a:lnTo>
                    <a:pt x="1718" y="151"/>
                  </a:lnTo>
                  <a:lnTo>
                    <a:pt x="3188" y="151"/>
                  </a:lnTo>
                  <a:lnTo>
                    <a:pt x="5479" y="149"/>
                  </a:lnTo>
                  <a:lnTo>
                    <a:pt x="5479" y="149"/>
                  </a:lnTo>
                  <a:lnTo>
                    <a:pt x="5921" y="151"/>
                  </a:lnTo>
                  <a:lnTo>
                    <a:pt x="6244" y="151"/>
                  </a:lnTo>
                  <a:lnTo>
                    <a:pt x="6529" y="148"/>
                  </a:lnTo>
                  <a:lnTo>
                    <a:pt x="6529" y="148"/>
                  </a:lnTo>
                  <a:lnTo>
                    <a:pt x="6613" y="146"/>
                  </a:lnTo>
                  <a:lnTo>
                    <a:pt x="6744" y="141"/>
                  </a:lnTo>
                  <a:lnTo>
                    <a:pt x="6744" y="141"/>
                  </a:lnTo>
                  <a:lnTo>
                    <a:pt x="6852" y="134"/>
                  </a:lnTo>
                  <a:lnTo>
                    <a:pt x="6941" y="127"/>
                  </a:lnTo>
                  <a:lnTo>
                    <a:pt x="7015" y="121"/>
                  </a:lnTo>
                  <a:lnTo>
                    <a:pt x="7069" y="114"/>
                  </a:lnTo>
                  <a:lnTo>
                    <a:pt x="7069" y="114"/>
                  </a:lnTo>
                  <a:lnTo>
                    <a:pt x="7166" y="102"/>
                  </a:lnTo>
                  <a:lnTo>
                    <a:pt x="7237" y="90"/>
                  </a:lnTo>
                  <a:lnTo>
                    <a:pt x="7284" y="82"/>
                  </a:lnTo>
                  <a:lnTo>
                    <a:pt x="7313" y="75"/>
                  </a:lnTo>
                  <a:lnTo>
                    <a:pt x="7313" y="75"/>
                  </a:lnTo>
                  <a:lnTo>
                    <a:pt x="7353" y="65"/>
                  </a:lnTo>
                  <a:lnTo>
                    <a:pt x="7390" y="53"/>
                  </a:lnTo>
                  <a:lnTo>
                    <a:pt x="7451" y="35"/>
                  </a:lnTo>
                  <a:lnTo>
                    <a:pt x="7451" y="0"/>
                  </a:lnTo>
                  <a:close/>
                </a:path>
              </a:pathLst>
            </a:custGeom>
            <a:solidFill>
              <a:srgbClr val="A5A6A8"/>
            </a:solidFill>
            <a:ln>
              <a:noFill/>
            </a:ln>
            <a:effectLst>
              <a:innerShdw blurRad="114300">
                <a:prstClr val="black">
                  <a:alpha val="70000"/>
                </a:prstClr>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2" name="9Slide.vn 7">
              <a:extLst>
                <a:ext uri="{FF2B5EF4-FFF2-40B4-BE49-F238E27FC236}">
                  <a16:creationId xmlns:a16="http://schemas.microsoft.com/office/drawing/2014/main" id="{FF3498DC-8213-4932-9704-8122CCB4C5A1}"/>
                </a:ext>
              </a:extLst>
            </p:cNvPr>
            <p:cNvSpPr>
              <a:spLocks/>
            </p:cNvSpPr>
            <p:nvPr/>
          </p:nvSpPr>
          <p:spPr bwMode="auto">
            <a:xfrm>
              <a:off x="2738438" y="6618288"/>
              <a:ext cx="11828463" cy="55563"/>
            </a:xfrm>
            <a:custGeom>
              <a:avLst/>
              <a:gdLst>
                <a:gd name="T0" fmla="*/ 7451 w 7451"/>
                <a:gd name="T1" fmla="*/ 35 h 35"/>
                <a:gd name="T2" fmla="*/ 0 w 7451"/>
                <a:gd name="T3" fmla="*/ 35 h 35"/>
                <a:gd name="T4" fmla="*/ 0 w 7451"/>
                <a:gd name="T5" fmla="*/ 0 h 35"/>
                <a:gd name="T6" fmla="*/ 3020 w 7451"/>
                <a:gd name="T7" fmla="*/ 0 h 35"/>
                <a:gd name="T8" fmla="*/ 3047 w 7451"/>
                <a:gd name="T9" fmla="*/ 18 h 35"/>
                <a:gd name="T10" fmla="*/ 4413 w 7451"/>
                <a:gd name="T11" fmla="*/ 18 h 35"/>
                <a:gd name="T12" fmla="*/ 4441 w 7451"/>
                <a:gd name="T13" fmla="*/ 0 h 35"/>
                <a:gd name="T14" fmla="*/ 7451 w 7451"/>
                <a:gd name="T15" fmla="*/ 0 h 35"/>
                <a:gd name="T16" fmla="*/ 7451 w 7451"/>
                <a:gd name="T1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51" h="35">
                  <a:moveTo>
                    <a:pt x="7451" y="35"/>
                  </a:moveTo>
                  <a:lnTo>
                    <a:pt x="0" y="35"/>
                  </a:lnTo>
                  <a:lnTo>
                    <a:pt x="0" y="0"/>
                  </a:lnTo>
                  <a:lnTo>
                    <a:pt x="3020" y="0"/>
                  </a:lnTo>
                  <a:lnTo>
                    <a:pt x="3047" y="18"/>
                  </a:lnTo>
                  <a:lnTo>
                    <a:pt x="4413" y="18"/>
                  </a:lnTo>
                  <a:lnTo>
                    <a:pt x="4441" y="0"/>
                  </a:lnTo>
                  <a:lnTo>
                    <a:pt x="7451" y="0"/>
                  </a:lnTo>
                  <a:lnTo>
                    <a:pt x="7451" y="35"/>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gs>
                <a:gs pos="9000">
                  <a:srgbClr val="DFE0E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sp>
          <p:nvSpPr>
            <p:cNvPr id="23" name="9Slide.vn 8">
              <a:extLst>
                <a:ext uri="{FF2B5EF4-FFF2-40B4-BE49-F238E27FC236}">
                  <a16:creationId xmlns:a16="http://schemas.microsoft.com/office/drawing/2014/main" id="{344E556A-A4C9-4D98-B474-D2B99294DACD}"/>
                </a:ext>
              </a:extLst>
            </p:cNvPr>
            <p:cNvSpPr>
              <a:spLocks/>
            </p:cNvSpPr>
            <p:nvPr/>
          </p:nvSpPr>
          <p:spPr bwMode="auto">
            <a:xfrm>
              <a:off x="7524750" y="6619875"/>
              <a:ext cx="2255838" cy="90488"/>
            </a:xfrm>
            <a:custGeom>
              <a:avLst/>
              <a:gdLst>
                <a:gd name="T0" fmla="*/ 1389 w 1421"/>
                <a:gd name="T1" fmla="*/ 2 h 57"/>
                <a:gd name="T2" fmla="*/ 32 w 1421"/>
                <a:gd name="T3" fmla="*/ 2 h 57"/>
                <a:gd name="T4" fmla="*/ 32 w 1421"/>
                <a:gd name="T5" fmla="*/ 2 h 57"/>
                <a:gd name="T6" fmla="*/ 17 w 1421"/>
                <a:gd name="T7" fmla="*/ 2 h 57"/>
                <a:gd name="T8" fmla="*/ 0 w 1421"/>
                <a:gd name="T9" fmla="*/ 0 h 57"/>
                <a:gd name="T10" fmla="*/ 0 w 1421"/>
                <a:gd name="T11" fmla="*/ 34 h 57"/>
                <a:gd name="T12" fmla="*/ 0 w 1421"/>
                <a:gd name="T13" fmla="*/ 34 h 57"/>
                <a:gd name="T14" fmla="*/ 20 w 1421"/>
                <a:gd name="T15" fmla="*/ 44 h 57"/>
                <a:gd name="T16" fmla="*/ 42 w 1421"/>
                <a:gd name="T17" fmla="*/ 51 h 57"/>
                <a:gd name="T18" fmla="*/ 64 w 1421"/>
                <a:gd name="T19" fmla="*/ 56 h 57"/>
                <a:gd name="T20" fmla="*/ 85 w 1421"/>
                <a:gd name="T21" fmla="*/ 57 h 57"/>
                <a:gd name="T22" fmla="*/ 1337 w 1421"/>
                <a:gd name="T23" fmla="*/ 57 h 57"/>
                <a:gd name="T24" fmla="*/ 1337 w 1421"/>
                <a:gd name="T25" fmla="*/ 57 h 57"/>
                <a:gd name="T26" fmla="*/ 1359 w 1421"/>
                <a:gd name="T27" fmla="*/ 56 h 57"/>
                <a:gd name="T28" fmla="*/ 1381 w 1421"/>
                <a:gd name="T29" fmla="*/ 51 h 57"/>
                <a:gd name="T30" fmla="*/ 1401 w 1421"/>
                <a:gd name="T31" fmla="*/ 44 h 57"/>
                <a:gd name="T32" fmla="*/ 1421 w 1421"/>
                <a:gd name="T33" fmla="*/ 34 h 57"/>
                <a:gd name="T34" fmla="*/ 1421 w 1421"/>
                <a:gd name="T35" fmla="*/ 0 h 57"/>
                <a:gd name="T36" fmla="*/ 1421 w 1421"/>
                <a:gd name="T37" fmla="*/ 0 h 57"/>
                <a:gd name="T38" fmla="*/ 1406 w 1421"/>
                <a:gd name="T39" fmla="*/ 2 h 57"/>
                <a:gd name="T40" fmla="*/ 1389 w 1421"/>
                <a:gd name="T41" fmla="*/ 2 h 57"/>
                <a:gd name="T42" fmla="*/ 1389 w 1421"/>
                <a:gd name="T43" fmla="*/ 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21" h="57">
                  <a:moveTo>
                    <a:pt x="1389" y="2"/>
                  </a:moveTo>
                  <a:lnTo>
                    <a:pt x="32" y="2"/>
                  </a:lnTo>
                  <a:lnTo>
                    <a:pt x="32" y="2"/>
                  </a:lnTo>
                  <a:lnTo>
                    <a:pt x="17" y="2"/>
                  </a:lnTo>
                  <a:lnTo>
                    <a:pt x="0" y="0"/>
                  </a:lnTo>
                  <a:lnTo>
                    <a:pt x="0" y="34"/>
                  </a:lnTo>
                  <a:lnTo>
                    <a:pt x="0" y="34"/>
                  </a:lnTo>
                  <a:lnTo>
                    <a:pt x="20" y="44"/>
                  </a:lnTo>
                  <a:lnTo>
                    <a:pt x="42" y="51"/>
                  </a:lnTo>
                  <a:lnTo>
                    <a:pt x="64" y="56"/>
                  </a:lnTo>
                  <a:lnTo>
                    <a:pt x="85" y="57"/>
                  </a:lnTo>
                  <a:lnTo>
                    <a:pt x="1337" y="57"/>
                  </a:lnTo>
                  <a:lnTo>
                    <a:pt x="1337" y="57"/>
                  </a:lnTo>
                  <a:lnTo>
                    <a:pt x="1359" y="56"/>
                  </a:lnTo>
                  <a:lnTo>
                    <a:pt x="1381" y="51"/>
                  </a:lnTo>
                  <a:lnTo>
                    <a:pt x="1401" y="44"/>
                  </a:lnTo>
                  <a:lnTo>
                    <a:pt x="1421" y="34"/>
                  </a:lnTo>
                  <a:lnTo>
                    <a:pt x="1421" y="0"/>
                  </a:lnTo>
                  <a:lnTo>
                    <a:pt x="1421" y="0"/>
                  </a:lnTo>
                  <a:lnTo>
                    <a:pt x="1406" y="2"/>
                  </a:lnTo>
                  <a:lnTo>
                    <a:pt x="1389" y="2"/>
                  </a:lnTo>
                  <a:lnTo>
                    <a:pt x="1389" y="2"/>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lumMod val="95000"/>
                  </a:srgbClr>
                </a:gs>
                <a:gs pos="9000">
                  <a:srgbClr val="DFE0E1">
                    <a:lumMod val="95000"/>
                  </a:srgb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0" i="0">
                <a:latin typeface="K2D" panose="00000500000000000000" pitchFamily="2" charset="-34"/>
              </a:endParaRPr>
            </a:p>
          </p:txBody>
        </p:sp>
      </p:grpSp>
      <p:sp>
        <p:nvSpPr>
          <p:cNvPr id="5" name="Picture Placeholder 4"/>
          <p:cNvSpPr>
            <a:spLocks noGrp="1"/>
          </p:cNvSpPr>
          <p:nvPr>
            <p:ph type="pic" sz="quarter" idx="12" hasCustomPrompt="1"/>
          </p:nvPr>
        </p:nvSpPr>
        <p:spPr>
          <a:xfrm>
            <a:off x="6825291" y="1400175"/>
            <a:ext cx="5762625" cy="3600450"/>
          </a:xfrm>
          <a:solidFill>
            <a:schemeClr val="bg1">
              <a:lumMod val="95000"/>
            </a:schemeClr>
          </a:solidFill>
        </p:spPr>
        <p:txBody>
          <a:bodyPr anchor="ctr" anchorCtr="0"/>
          <a:lstStyle>
            <a:lvl1pPr marL="0" indent="0" algn="ctr">
              <a:buNone/>
              <a:defRPr/>
            </a:lvl1pPr>
          </a:lstStyle>
          <a:p>
            <a:r>
              <a:rPr lang="en-US"/>
              <a:t>Thêm ảnh</a:t>
            </a:r>
          </a:p>
        </p:txBody>
      </p:sp>
      <p:sp>
        <p:nvSpPr>
          <p:cNvPr id="24" name="Title 1"/>
          <p:cNvSpPr>
            <a:spLocks noGrp="1"/>
          </p:cNvSpPr>
          <p:nvPr>
            <p:ph type="ctrTitle" hasCustomPrompt="1"/>
          </p:nvPr>
        </p:nvSpPr>
        <p:spPr>
          <a:xfrm>
            <a:off x="514349" y="1400175"/>
            <a:ext cx="5153025" cy="1655762"/>
          </a:xfrm>
        </p:spPr>
        <p:txBody>
          <a:bodyPr anchor="b" anchorCtr="0">
            <a:noAutofit/>
          </a:bodyPr>
          <a:lstStyle>
            <a:lvl1pPr algn="l">
              <a:defRPr lang="en-US" sz="4000" b="1" kern="1200" baseline="0" dirty="0">
                <a:solidFill>
                  <a:srgbClr val="0070C0"/>
                </a:solidFill>
                <a:latin typeface="K2D" panose="00000500000000000000" pitchFamily="2" charset="-34"/>
                <a:ea typeface="+mj-ea"/>
                <a:cs typeface="+mj-cs"/>
              </a:defRPr>
            </a:lvl1pPr>
          </a:lstStyle>
          <a:p>
            <a:r>
              <a:rPr lang="en-US"/>
              <a:t>Tiêu đề</a:t>
            </a:r>
          </a:p>
        </p:txBody>
      </p:sp>
      <p:sp>
        <p:nvSpPr>
          <p:cNvPr id="25" name="Subtitle 2"/>
          <p:cNvSpPr>
            <a:spLocks noGrp="1"/>
          </p:cNvSpPr>
          <p:nvPr>
            <p:ph type="subTitle" idx="1" hasCustomPrompt="1"/>
          </p:nvPr>
        </p:nvSpPr>
        <p:spPr>
          <a:xfrm>
            <a:off x="514348" y="3160711"/>
            <a:ext cx="5153026" cy="1839914"/>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p>
        </p:txBody>
      </p:sp>
      <p:pic>
        <p:nvPicPr>
          <p:cNvPr id="31" name="Picture 30"/>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1005A496-97A9-F2E6-5A93-82ED29991805}"/>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3C5E9CB3-D945-22DB-F3B1-01E643966ACF}"/>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F4D6A3BA-05EA-D4A6-D520-6A0BBE9ACFC1}"/>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a:extLst>
              <a:ext uri="{FF2B5EF4-FFF2-40B4-BE49-F238E27FC236}">
                <a16:creationId xmlns:a16="http://schemas.microsoft.com/office/drawing/2014/main" id="{C181D0D4-C58F-2943-9F96-7367FEA221D7}"/>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7" name="Group 6">
            <a:extLst>
              <a:ext uri="{FF2B5EF4-FFF2-40B4-BE49-F238E27FC236}">
                <a16:creationId xmlns:a16="http://schemas.microsoft.com/office/drawing/2014/main" id="{05313E83-E883-5D3C-7410-B094E1918C1E}"/>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8D148F3C-F670-4585-6238-F7F73412182A}"/>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9D5B6593-3DAF-E642-22A3-B33B2E999E01}"/>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D612E298-D721-FB54-E8B1-308FB365446A}"/>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2FDE4871-7678-DA84-8689-2F27B59205B8}"/>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613E948E-49EF-8C4E-0898-E98F72B6A121}"/>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4" name="Footer Placeholder 4">
            <a:extLst>
              <a:ext uri="{FF2B5EF4-FFF2-40B4-BE49-F238E27FC236}">
                <a16:creationId xmlns:a16="http://schemas.microsoft.com/office/drawing/2014/main" id="{35A65652-1FC1-56DE-41BF-70B7E3176F6D}"/>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351695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5">
                                            <p:txEl>
                                              <p:pRg st="0" end="0"/>
                                            </p:txEl>
                                          </p:spTgt>
                                        </p:tgtEl>
                                        <p:attrNameLst>
                                          <p:attrName>style.visibility</p:attrName>
                                        </p:attrNameLst>
                                      </p:cBhvr>
                                      <p:to>
                                        <p:strVal val="visible"/>
                                      </p:to>
                                    </p:set>
                                    <p:animEffect transition="in" filter="wipe(left)">
                                      <p:cBhvr>
                                        <p:cTn id="11"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build="p">
        <p:tmplLst>
          <p:tmpl lvl="1">
            <p:tnLst>
              <p:par>
                <p:cTn presetID="22" presetClass="entr" presetSubtype="8"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hone 1">
    <p:spTree>
      <p:nvGrpSpPr>
        <p:cNvPr id="1" name=""/>
        <p:cNvGrpSpPr/>
        <p:nvPr/>
      </p:nvGrpSpPr>
      <p:grpSpPr>
        <a:xfrm>
          <a:off x="0" y="0"/>
          <a:ext cx="0" cy="0"/>
          <a:chOff x="0" y="0"/>
          <a:chExt cx="0" cy="0"/>
        </a:xfrm>
      </p:grpSpPr>
      <p:sp>
        <p:nvSpPr>
          <p:cNvPr id="24" name="Title 1"/>
          <p:cNvSpPr>
            <a:spLocks noGrp="1"/>
          </p:cNvSpPr>
          <p:nvPr>
            <p:ph type="ctrTitle" hasCustomPrompt="1"/>
          </p:nvPr>
        </p:nvSpPr>
        <p:spPr>
          <a:xfrm>
            <a:off x="514349" y="1048131"/>
            <a:ext cx="5153025" cy="1655762"/>
          </a:xfrm>
        </p:spPr>
        <p:txBody>
          <a:bodyPr anchor="b" anchorCtr="0">
            <a:noAutofit/>
          </a:bodyPr>
          <a:lstStyle>
            <a:lvl1pPr algn="l">
              <a:defRPr lang="en-US" sz="4000" b="1" kern="1200" baseline="0" dirty="0">
                <a:solidFill>
                  <a:srgbClr val="0070C0"/>
                </a:solidFill>
                <a:latin typeface="K2D" panose="00000500000000000000" pitchFamily="2" charset="-34"/>
                <a:ea typeface="+mj-ea"/>
                <a:cs typeface="+mj-cs"/>
              </a:defRPr>
            </a:lvl1pPr>
          </a:lstStyle>
          <a:p>
            <a:r>
              <a:rPr lang="en-US"/>
              <a:t>Tiêu đề</a:t>
            </a:r>
          </a:p>
        </p:txBody>
      </p:sp>
      <p:sp>
        <p:nvSpPr>
          <p:cNvPr id="25" name="Subtitle 2"/>
          <p:cNvSpPr>
            <a:spLocks noGrp="1"/>
          </p:cNvSpPr>
          <p:nvPr>
            <p:ph type="subTitle" idx="1" hasCustomPrompt="1"/>
          </p:nvPr>
        </p:nvSpPr>
        <p:spPr>
          <a:xfrm>
            <a:off x="514348" y="2808667"/>
            <a:ext cx="5153026" cy="2287208"/>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p>
        </p:txBody>
      </p:sp>
      <p:pic>
        <p:nvPicPr>
          <p:cNvPr id="17" name="Picture 16">
            <a:extLst>
              <a:ext uri="{FF2B5EF4-FFF2-40B4-BE49-F238E27FC236}">
                <a16:creationId xmlns:a16="http://schemas.microsoft.com/office/drawing/2014/main" id="{FB96C117-0DD7-57D2-DF3E-3C0A174E03F4}"/>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3" y="1742120"/>
            <a:ext cx="3453753" cy="3402396"/>
          </a:xfrm>
          <a:prstGeom prst="rect">
            <a:avLst/>
          </a:prstGeom>
        </p:spPr>
      </p:pic>
      <p:pic>
        <p:nvPicPr>
          <p:cNvPr id="20" name="Picture 2" descr="Samsung Mobile Mockup Template Download on Pngtree | Mobile mockup, Samsung  mobile, Samsu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746875" y="657226"/>
            <a:ext cx="4972049" cy="4972050"/>
          </a:xfrm>
          <a:prstGeom prst="rect">
            <a:avLst/>
          </a:prstGeom>
          <a:noFill/>
          <a:extLst>
            <a:ext uri="{909E8E84-426E-40DD-AFC4-6F175D3DCCD1}">
              <a14:hiddenFill xmlns:a14="http://schemas.microsoft.com/office/drawing/2010/main">
                <a:solidFill>
                  <a:srgbClr val="FFFFFF"/>
                </a:solidFill>
              </a14:hiddenFill>
            </a:ext>
          </a:extLst>
        </p:spPr>
      </p:pic>
      <p:sp>
        <p:nvSpPr>
          <p:cNvPr id="21" name="Picture Placeholder 5"/>
          <p:cNvSpPr>
            <a:spLocks noGrp="1"/>
          </p:cNvSpPr>
          <p:nvPr>
            <p:ph type="pic" sz="quarter" idx="12" hasCustomPrompt="1"/>
          </p:nvPr>
        </p:nvSpPr>
        <p:spPr>
          <a:xfrm>
            <a:off x="8305800" y="1057275"/>
            <a:ext cx="2095500" cy="4038600"/>
          </a:xfrm>
          <a:prstGeom prst="roundRect">
            <a:avLst>
              <a:gd name="adj" fmla="val 4741"/>
            </a:avLst>
          </a:prstGeom>
          <a:solidFill>
            <a:schemeClr val="bg1">
              <a:lumMod val="95000"/>
            </a:schemeClr>
          </a:solidFill>
        </p:spPr>
        <p:txBody>
          <a:bodyPr anchor="ctr" anchorCtr="0"/>
          <a:lstStyle>
            <a:lvl1pPr marL="0" indent="0" algn="ctr">
              <a:buNone/>
              <a:defRPr/>
            </a:lvl1pPr>
          </a:lstStyle>
          <a:p>
            <a:r>
              <a:rPr lang="en-US"/>
              <a:t>Thêm ảnh</a:t>
            </a:r>
          </a:p>
        </p:txBody>
      </p:sp>
      <p:pic>
        <p:nvPicPr>
          <p:cNvPr id="18" name="Picture 17"/>
          <p:cNvPicPr>
            <a:picLocks noChangeAspect="1"/>
          </p:cNvPicPr>
          <p:nvPr userDrawn="1"/>
        </p:nvPicPr>
        <p:blipFill>
          <a:blip r:embed="rId4"/>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9F5E8B0A-35A9-1D4F-DB19-BE07791E78FF}"/>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68DE1F6B-3A1F-F4AA-B616-B69C903A9093}"/>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3DA17A55-6967-1E8F-7303-5303CBD602A3}"/>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1D4F218F-2B5C-5125-3565-DD9470D67757}"/>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45F21373-8291-8606-349F-C9D37F7F42EA}"/>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5890A1A8-07D6-CC23-110F-A4349C95D83B}"/>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C4B2C4FA-6364-1259-35B8-B7538FBAB899}"/>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C298D622-19A9-9C4F-D8B3-A0B8BACFDA92}"/>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81D19E43-BFD6-BAEA-5172-CB6E311691D2}"/>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086DB862-383E-AC4E-53C8-05578489E46A}"/>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2" name="Footer Placeholder 4">
            <a:extLst>
              <a:ext uri="{FF2B5EF4-FFF2-40B4-BE49-F238E27FC236}">
                <a16:creationId xmlns:a16="http://schemas.microsoft.com/office/drawing/2014/main" id="{861406AB-9157-BB66-317E-91FF66767BA9}"/>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4067497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5">
                                            <p:txEl>
                                              <p:pRg st="0" end="0"/>
                                            </p:txEl>
                                          </p:spTgt>
                                        </p:tgtEl>
                                        <p:attrNameLst>
                                          <p:attrName>style.visibility</p:attrName>
                                        </p:attrNameLst>
                                      </p:cBhvr>
                                      <p:to>
                                        <p:strVal val="visible"/>
                                      </p:to>
                                    </p:set>
                                    <p:animEffect transition="in" filter="wipe(left)">
                                      <p:cBhvr>
                                        <p:cTn id="11"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build="p">
        <p:tmplLst>
          <p:tmpl lvl="1">
            <p:tnLst>
              <p:par>
                <p:cTn presetID="22" presetClass="entr" presetSubtype="8"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hone 2">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E6F05EB3-1A18-FFAB-87F4-C3B6F94C3D6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p:blipFill>
        <p:spPr bwMode="auto">
          <a:xfrm>
            <a:off x="7943863" y="1011126"/>
            <a:ext cx="3171810" cy="513878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C5B58D15-E021-9409-2BF6-38B86625489C}"/>
              </a:ext>
            </a:extLst>
          </p:cNvPr>
          <p:cNvPicPr>
            <a:picLocks noChangeAspect="1"/>
          </p:cNvPicPr>
          <p:nvPr userDrawn="1"/>
        </p:nvPicPr>
        <p:blipFill>
          <a:blip r:embed="rId3">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3" y="1742120"/>
            <a:ext cx="3453753" cy="3402396"/>
          </a:xfrm>
          <a:prstGeom prst="rect">
            <a:avLst/>
          </a:prstGeom>
        </p:spPr>
      </p:pic>
      <p:pic>
        <p:nvPicPr>
          <p:cNvPr id="26" name="Picture 25"/>
          <p:cNvPicPr>
            <a:picLocks noChangeAspect="1"/>
          </p:cNvPicPr>
          <p:nvPr userDrawn="1"/>
        </p:nvPicPr>
        <p:blipFill>
          <a:blip r:embed="rId4"/>
          <a:stretch>
            <a:fillRect/>
          </a:stretch>
        </p:blipFill>
        <p:spPr>
          <a:xfrm>
            <a:off x="11987783" y="93587"/>
            <a:ext cx="107165" cy="107007"/>
          </a:xfrm>
          <a:prstGeom prst="rect">
            <a:avLst/>
          </a:prstGeom>
        </p:spPr>
      </p:pic>
      <p:sp>
        <p:nvSpPr>
          <p:cNvPr id="27" name="Title 1">
            <a:extLst>
              <a:ext uri="{FF2B5EF4-FFF2-40B4-BE49-F238E27FC236}">
                <a16:creationId xmlns:a16="http://schemas.microsoft.com/office/drawing/2014/main" id="{E05A38DB-2EAE-47C8-9F84-174DA202456A}"/>
              </a:ext>
            </a:extLst>
          </p:cNvPr>
          <p:cNvSpPr>
            <a:spLocks noGrp="1"/>
          </p:cNvSpPr>
          <p:nvPr>
            <p:ph type="ctrTitle" hasCustomPrompt="1"/>
          </p:nvPr>
        </p:nvSpPr>
        <p:spPr>
          <a:xfrm>
            <a:off x="514349" y="1048131"/>
            <a:ext cx="5153025" cy="1655762"/>
          </a:xfrm>
        </p:spPr>
        <p:txBody>
          <a:bodyPr anchor="b" anchorCtr="0">
            <a:noAutofit/>
          </a:bodyPr>
          <a:lstStyle>
            <a:lvl1pPr algn="l">
              <a:defRPr lang="en-US" sz="4000" b="1" kern="1200" baseline="0" dirty="0">
                <a:solidFill>
                  <a:srgbClr val="0070C0"/>
                </a:solidFill>
                <a:latin typeface="K2D" panose="00000500000000000000" pitchFamily="2" charset="-34"/>
                <a:ea typeface="+mj-ea"/>
                <a:cs typeface="+mj-cs"/>
              </a:defRPr>
            </a:lvl1pPr>
          </a:lstStyle>
          <a:p>
            <a:r>
              <a:rPr lang="en-US"/>
              <a:t>Tiêu đề</a:t>
            </a:r>
          </a:p>
        </p:txBody>
      </p:sp>
      <p:sp>
        <p:nvSpPr>
          <p:cNvPr id="28" name="Subtitle 2">
            <a:extLst>
              <a:ext uri="{FF2B5EF4-FFF2-40B4-BE49-F238E27FC236}">
                <a16:creationId xmlns:a16="http://schemas.microsoft.com/office/drawing/2014/main" id="{472C8C42-C792-4628-B171-1C30DA52BBDE}"/>
              </a:ext>
            </a:extLst>
          </p:cNvPr>
          <p:cNvSpPr>
            <a:spLocks noGrp="1"/>
          </p:cNvSpPr>
          <p:nvPr>
            <p:ph type="subTitle" idx="1" hasCustomPrompt="1"/>
          </p:nvPr>
        </p:nvSpPr>
        <p:spPr>
          <a:xfrm>
            <a:off x="514348" y="2808667"/>
            <a:ext cx="5153026" cy="2287208"/>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p>
        </p:txBody>
      </p:sp>
      <p:sp>
        <p:nvSpPr>
          <p:cNvPr id="2" name="Slide Number Placeholder 5">
            <a:extLst>
              <a:ext uri="{FF2B5EF4-FFF2-40B4-BE49-F238E27FC236}">
                <a16:creationId xmlns:a16="http://schemas.microsoft.com/office/drawing/2014/main" id="{CEFF8FA1-B5A4-2A75-DF61-6155775A60B6}"/>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9028A97E-3A14-7BF0-D186-C53734F25980}"/>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B9894450-A56F-CB14-56CE-6BAB4A469F50}"/>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6EDC2765-72E6-0900-A64B-07D9394DE1EE}"/>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5972BBAE-9F84-4D92-5FC5-6BAC2EBBA3A7}"/>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5DD8EF8C-2CE8-32A2-4893-8A1F462F5979}"/>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5C64073C-92F4-B219-BB9F-D220B1F1317A}"/>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1CDC2B2F-DD31-C057-140F-8607950C1220}"/>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1FD099AF-ADE0-F209-43E6-00047303FC95}"/>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89D6B138-607A-1698-333D-31B07D850C41}"/>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2" name="Footer Placeholder 4">
            <a:extLst>
              <a:ext uri="{FF2B5EF4-FFF2-40B4-BE49-F238E27FC236}">
                <a16:creationId xmlns:a16="http://schemas.microsoft.com/office/drawing/2014/main" id="{0EC58AAA-3CCF-ABE2-A4E2-6851325D5CAD}"/>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
        <p:nvSpPr>
          <p:cNvPr id="13" name="Picture Placeholder 1">
            <a:extLst>
              <a:ext uri="{FF2B5EF4-FFF2-40B4-BE49-F238E27FC236}">
                <a16:creationId xmlns:a16="http://schemas.microsoft.com/office/drawing/2014/main" id="{2E6D52DE-4D97-3181-9440-19E31A6CE81C}"/>
              </a:ext>
            </a:extLst>
          </p:cNvPr>
          <p:cNvSpPr>
            <a:spLocks noGrp="1"/>
          </p:cNvSpPr>
          <p:nvPr>
            <p:ph type="pic" sz="quarter" idx="15" hasCustomPrompt="1"/>
          </p:nvPr>
        </p:nvSpPr>
        <p:spPr>
          <a:xfrm>
            <a:off x="8461702" y="1108334"/>
            <a:ext cx="2131430" cy="4626572"/>
          </a:xfrm>
          <a:custGeom>
            <a:avLst/>
            <a:gdLst>
              <a:gd name="connsiteX0" fmla="*/ 0 w 2111887"/>
              <a:gd name="connsiteY0" fmla="*/ 247217 h 4543425"/>
              <a:gd name="connsiteX1" fmla="*/ 247217 w 2111887"/>
              <a:gd name="connsiteY1" fmla="*/ 0 h 4543425"/>
              <a:gd name="connsiteX2" fmla="*/ 1864670 w 2111887"/>
              <a:gd name="connsiteY2" fmla="*/ 0 h 4543425"/>
              <a:gd name="connsiteX3" fmla="*/ 2111887 w 2111887"/>
              <a:gd name="connsiteY3" fmla="*/ 247217 h 4543425"/>
              <a:gd name="connsiteX4" fmla="*/ 2111887 w 2111887"/>
              <a:gd name="connsiteY4" fmla="*/ 4296208 h 4543425"/>
              <a:gd name="connsiteX5" fmla="*/ 1864670 w 2111887"/>
              <a:gd name="connsiteY5" fmla="*/ 4543425 h 4543425"/>
              <a:gd name="connsiteX6" fmla="*/ 247217 w 2111887"/>
              <a:gd name="connsiteY6" fmla="*/ 4543425 h 4543425"/>
              <a:gd name="connsiteX7" fmla="*/ 0 w 2111887"/>
              <a:gd name="connsiteY7" fmla="*/ 4296208 h 4543425"/>
              <a:gd name="connsiteX8" fmla="*/ 0 w 2111887"/>
              <a:gd name="connsiteY8" fmla="*/ 247217 h 4543425"/>
              <a:gd name="connsiteX0" fmla="*/ 0 w 2111887"/>
              <a:gd name="connsiteY0" fmla="*/ 247221 h 4543429"/>
              <a:gd name="connsiteX1" fmla="*/ 247217 w 2111887"/>
              <a:gd name="connsiteY1" fmla="*/ 4 h 4543429"/>
              <a:gd name="connsiteX2" fmla="*/ 1103287 w 2111887"/>
              <a:gd name="connsiteY2" fmla="*/ 100016 h 4543429"/>
              <a:gd name="connsiteX3" fmla="*/ 1864670 w 2111887"/>
              <a:gd name="connsiteY3" fmla="*/ 4 h 4543429"/>
              <a:gd name="connsiteX4" fmla="*/ 2111887 w 2111887"/>
              <a:gd name="connsiteY4" fmla="*/ 247221 h 4543429"/>
              <a:gd name="connsiteX5" fmla="*/ 2111887 w 2111887"/>
              <a:gd name="connsiteY5" fmla="*/ 4296212 h 4543429"/>
              <a:gd name="connsiteX6" fmla="*/ 1864670 w 2111887"/>
              <a:gd name="connsiteY6" fmla="*/ 4543429 h 4543429"/>
              <a:gd name="connsiteX7" fmla="*/ 247217 w 2111887"/>
              <a:gd name="connsiteY7" fmla="*/ 4543429 h 4543429"/>
              <a:gd name="connsiteX8" fmla="*/ 0 w 2111887"/>
              <a:gd name="connsiteY8" fmla="*/ 4296212 h 4543429"/>
              <a:gd name="connsiteX9" fmla="*/ 0 w 2111887"/>
              <a:gd name="connsiteY9" fmla="*/ 247221 h 4543429"/>
              <a:gd name="connsiteX0" fmla="*/ 0 w 2111887"/>
              <a:gd name="connsiteY0" fmla="*/ 264906 h 4561114"/>
              <a:gd name="connsiteX1" fmla="*/ 247217 w 2111887"/>
              <a:gd name="connsiteY1" fmla="*/ 17689 h 4561114"/>
              <a:gd name="connsiteX2" fmla="*/ 665137 w 2111887"/>
              <a:gd name="connsiteY2" fmla="*/ 22451 h 4561114"/>
              <a:gd name="connsiteX3" fmla="*/ 1103287 w 2111887"/>
              <a:gd name="connsiteY3" fmla="*/ 117701 h 4561114"/>
              <a:gd name="connsiteX4" fmla="*/ 1864670 w 2111887"/>
              <a:gd name="connsiteY4" fmla="*/ 17689 h 4561114"/>
              <a:gd name="connsiteX5" fmla="*/ 2111887 w 2111887"/>
              <a:gd name="connsiteY5" fmla="*/ 264906 h 4561114"/>
              <a:gd name="connsiteX6" fmla="*/ 2111887 w 2111887"/>
              <a:gd name="connsiteY6" fmla="*/ 4313897 h 4561114"/>
              <a:gd name="connsiteX7" fmla="*/ 1864670 w 2111887"/>
              <a:gd name="connsiteY7" fmla="*/ 4561114 h 4561114"/>
              <a:gd name="connsiteX8" fmla="*/ 247217 w 2111887"/>
              <a:gd name="connsiteY8" fmla="*/ 4561114 h 4561114"/>
              <a:gd name="connsiteX9" fmla="*/ 0 w 2111887"/>
              <a:gd name="connsiteY9" fmla="*/ 4313897 h 4561114"/>
              <a:gd name="connsiteX10" fmla="*/ 0 w 2111887"/>
              <a:gd name="connsiteY10" fmla="*/ 264906 h 4561114"/>
              <a:gd name="connsiteX0" fmla="*/ 0 w 2111887"/>
              <a:gd name="connsiteY0" fmla="*/ 269676 h 4565884"/>
              <a:gd name="connsiteX1" fmla="*/ 247217 w 2111887"/>
              <a:gd name="connsiteY1" fmla="*/ 22459 h 4565884"/>
              <a:gd name="connsiteX2" fmla="*/ 612749 w 2111887"/>
              <a:gd name="connsiteY2" fmla="*/ 15315 h 4565884"/>
              <a:gd name="connsiteX3" fmla="*/ 1103287 w 2111887"/>
              <a:gd name="connsiteY3" fmla="*/ 122471 h 4565884"/>
              <a:gd name="connsiteX4" fmla="*/ 1864670 w 2111887"/>
              <a:gd name="connsiteY4" fmla="*/ 22459 h 4565884"/>
              <a:gd name="connsiteX5" fmla="*/ 2111887 w 2111887"/>
              <a:gd name="connsiteY5" fmla="*/ 269676 h 4565884"/>
              <a:gd name="connsiteX6" fmla="*/ 2111887 w 2111887"/>
              <a:gd name="connsiteY6" fmla="*/ 4318667 h 4565884"/>
              <a:gd name="connsiteX7" fmla="*/ 1864670 w 2111887"/>
              <a:gd name="connsiteY7" fmla="*/ 4565884 h 4565884"/>
              <a:gd name="connsiteX8" fmla="*/ 247217 w 2111887"/>
              <a:gd name="connsiteY8" fmla="*/ 4565884 h 4565884"/>
              <a:gd name="connsiteX9" fmla="*/ 0 w 2111887"/>
              <a:gd name="connsiteY9" fmla="*/ 4318667 h 4565884"/>
              <a:gd name="connsiteX10" fmla="*/ 0 w 2111887"/>
              <a:gd name="connsiteY10" fmla="*/ 269676 h 4565884"/>
              <a:gd name="connsiteX0" fmla="*/ 0 w 2111887"/>
              <a:gd name="connsiteY0" fmla="*/ 275247 h 4571455"/>
              <a:gd name="connsiteX1" fmla="*/ 247217 w 2111887"/>
              <a:gd name="connsiteY1" fmla="*/ 18505 h 4571455"/>
              <a:gd name="connsiteX2" fmla="*/ 612749 w 2111887"/>
              <a:gd name="connsiteY2" fmla="*/ 20886 h 4571455"/>
              <a:gd name="connsiteX3" fmla="*/ 1103287 w 2111887"/>
              <a:gd name="connsiteY3" fmla="*/ 128042 h 4571455"/>
              <a:gd name="connsiteX4" fmla="*/ 1864670 w 2111887"/>
              <a:gd name="connsiteY4" fmla="*/ 28030 h 4571455"/>
              <a:gd name="connsiteX5" fmla="*/ 2111887 w 2111887"/>
              <a:gd name="connsiteY5" fmla="*/ 275247 h 4571455"/>
              <a:gd name="connsiteX6" fmla="*/ 2111887 w 2111887"/>
              <a:gd name="connsiteY6" fmla="*/ 4324238 h 4571455"/>
              <a:gd name="connsiteX7" fmla="*/ 1864670 w 2111887"/>
              <a:gd name="connsiteY7" fmla="*/ 4571455 h 4571455"/>
              <a:gd name="connsiteX8" fmla="*/ 247217 w 2111887"/>
              <a:gd name="connsiteY8" fmla="*/ 4571455 h 4571455"/>
              <a:gd name="connsiteX9" fmla="*/ 0 w 2111887"/>
              <a:gd name="connsiteY9" fmla="*/ 4324238 h 4571455"/>
              <a:gd name="connsiteX10" fmla="*/ 0 w 2111887"/>
              <a:gd name="connsiteY10" fmla="*/ 275247 h 4571455"/>
              <a:gd name="connsiteX0" fmla="*/ 0 w 2111887"/>
              <a:gd name="connsiteY0" fmla="*/ 268247 h 4564455"/>
              <a:gd name="connsiteX1" fmla="*/ 247217 w 2111887"/>
              <a:gd name="connsiteY1" fmla="*/ 11505 h 4564455"/>
              <a:gd name="connsiteX2" fmla="*/ 612749 w 2111887"/>
              <a:gd name="connsiteY2" fmla="*/ 13886 h 4564455"/>
              <a:gd name="connsiteX3" fmla="*/ 1103287 w 2111887"/>
              <a:gd name="connsiteY3" fmla="*/ 121042 h 4564455"/>
              <a:gd name="connsiteX4" fmla="*/ 1864670 w 2111887"/>
              <a:gd name="connsiteY4" fmla="*/ 21030 h 4564455"/>
              <a:gd name="connsiteX5" fmla="*/ 2111887 w 2111887"/>
              <a:gd name="connsiteY5" fmla="*/ 268247 h 4564455"/>
              <a:gd name="connsiteX6" fmla="*/ 2111887 w 2111887"/>
              <a:gd name="connsiteY6" fmla="*/ 4317238 h 4564455"/>
              <a:gd name="connsiteX7" fmla="*/ 1864670 w 2111887"/>
              <a:gd name="connsiteY7" fmla="*/ 4564455 h 4564455"/>
              <a:gd name="connsiteX8" fmla="*/ 247217 w 2111887"/>
              <a:gd name="connsiteY8" fmla="*/ 4564455 h 4564455"/>
              <a:gd name="connsiteX9" fmla="*/ 0 w 2111887"/>
              <a:gd name="connsiteY9" fmla="*/ 4317238 h 4564455"/>
              <a:gd name="connsiteX10" fmla="*/ 0 w 2111887"/>
              <a:gd name="connsiteY10"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784200 w 2111887"/>
              <a:gd name="connsiteY3" fmla="*/ 59130 h 4564455"/>
              <a:gd name="connsiteX4" fmla="*/ 1103287 w 2111887"/>
              <a:gd name="connsiteY4" fmla="*/ 121042 h 4564455"/>
              <a:gd name="connsiteX5" fmla="*/ 1864670 w 2111887"/>
              <a:gd name="connsiteY5" fmla="*/ 21030 h 4564455"/>
              <a:gd name="connsiteX6" fmla="*/ 2111887 w 2111887"/>
              <a:gd name="connsiteY6" fmla="*/ 268247 h 4564455"/>
              <a:gd name="connsiteX7" fmla="*/ 2111887 w 2111887"/>
              <a:gd name="connsiteY7" fmla="*/ 4317238 h 4564455"/>
              <a:gd name="connsiteX8" fmla="*/ 1864670 w 2111887"/>
              <a:gd name="connsiteY8" fmla="*/ 4564455 h 4564455"/>
              <a:gd name="connsiteX9" fmla="*/ 247217 w 2111887"/>
              <a:gd name="connsiteY9" fmla="*/ 4564455 h 4564455"/>
              <a:gd name="connsiteX10" fmla="*/ 0 w 2111887"/>
              <a:gd name="connsiteY10" fmla="*/ 4317238 h 4564455"/>
              <a:gd name="connsiteX11" fmla="*/ 0 w 2111887"/>
              <a:gd name="connsiteY11"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864670 w 2111887"/>
              <a:gd name="connsiteY5" fmla="*/ 21030 h 4564455"/>
              <a:gd name="connsiteX6" fmla="*/ 2111887 w 2111887"/>
              <a:gd name="connsiteY6" fmla="*/ 268247 h 4564455"/>
              <a:gd name="connsiteX7" fmla="*/ 2111887 w 2111887"/>
              <a:gd name="connsiteY7" fmla="*/ 4317238 h 4564455"/>
              <a:gd name="connsiteX8" fmla="*/ 1864670 w 2111887"/>
              <a:gd name="connsiteY8" fmla="*/ 4564455 h 4564455"/>
              <a:gd name="connsiteX9" fmla="*/ 247217 w 2111887"/>
              <a:gd name="connsiteY9" fmla="*/ 4564455 h 4564455"/>
              <a:gd name="connsiteX10" fmla="*/ 0 w 2111887"/>
              <a:gd name="connsiteY10" fmla="*/ 4317238 h 4564455"/>
              <a:gd name="connsiteX11" fmla="*/ 0 w 2111887"/>
              <a:gd name="connsiteY11"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453331 w 2111887"/>
              <a:gd name="connsiteY5" fmla="*/ 123424 h 4564455"/>
              <a:gd name="connsiteX6" fmla="*/ 1864670 w 2111887"/>
              <a:gd name="connsiteY6" fmla="*/ 21030 h 4564455"/>
              <a:gd name="connsiteX7" fmla="*/ 2111887 w 2111887"/>
              <a:gd name="connsiteY7" fmla="*/ 268247 h 4564455"/>
              <a:gd name="connsiteX8" fmla="*/ 2111887 w 2111887"/>
              <a:gd name="connsiteY8" fmla="*/ 4317238 h 4564455"/>
              <a:gd name="connsiteX9" fmla="*/ 1864670 w 2111887"/>
              <a:gd name="connsiteY9" fmla="*/ 4564455 h 4564455"/>
              <a:gd name="connsiteX10" fmla="*/ 247217 w 2111887"/>
              <a:gd name="connsiteY10" fmla="*/ 4564455 h 4564455"/>
              <a:gd name="connsiteX11" fmla="*/ 0 w 2111887"/>
              <a:gd name="connsiteY11" fmla="*/ 4317238 h 4564455"/>
              <a:gd name="connsiteX12" fmla="*/ 0 w 2111887"/>
              <a:gd name="connsiteY12"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453331 w 2111887"/>
              <a:gd name="connsiteY5" fmla="*/ 123424 h 4564455"/>
              <a:gd name="connsiteX6" fmla="*/ 1600969 w 2111887"/>
              <a:gd name="connsiteY6" fmla="*/ 73418 h 4564455"/>
              <a:gd name="connsiteX7" fmla="*/ 1864670 w 2111887"/>
              <a:gd name="connsiteY7" fmla="*/ 21030 h 4564455"/>
              <a:gd name="connsiteX8" fmla="*/ 2111887 w 2111887"/>
              <a:gd name="connsiteY8" fmla="*/ 268247 h 4564455"/>
              <a:gd name="connsiteX9" fmla="*/ 2111887 w 2111887"/>
              <a:gd name="connsiteY9" fmla="*/ 4317238 h 4564455"/>
              <a:gd name="connsiteX10" fmla="*/ 1864670 w 2111887"/>
              <a:gd name="connsiteY10" fmla="*/ 4564455 h 4564455"/>
              <a:gd name="connsiteX11" fmla="*/ 247217 w 2111887"/>
              <a:gd name="connsiteY11" fmla="*/ 4564455 h 4564455"/>
              <a:gd name="connsiteX12" fmla="*/ 0 w 2111887"/>
              <a:gd name="connsiteY12" fmla="*/ 4317238 h 4564455"/>
              <a:gd name="connsiteX13" fmla="*/ 0 w 2111887"/>
              <a:gd name="connsiteY13" fmla="*/ 268247 h 4564455"/>
              <a:gd name="connsiteX0" fmla="*/ 0 w 2111887"/>
              <a:gd name="connsiteY0" fmla="*/ 271881 h 4568089"/>
              <a:gd name="connsiteX1" fmla="*/ 247217 w 2111887"/>
              <a:gd name="connsiteY1" fmla="*/ 15139 h 4568089"/>
              <a:gd name="connsiteX2" fmla="*/ 612749 w 2111887"/>
              <a:gd name="connsiteY2" fmla="*/ 17520 h 4568089"/>
              <a:gd name="connsiteX3" fmla="*/ 691331 w 2111887"/>
              <a:gd name="connsiteY3" fmla="*/ 105626 h 4568089"/>
              <a:gd name="connsiteX4" fmla="*/ 1103287 w 2111887"/>
              <a:gd name="connsiteY4" fmla="*/ 124676 h 4568089"/>
              <a:gd name="connsiteX5" fmla="*/ 1453331 w 2111887"/>
              <a:gd name="connsiteY5" fmla="*/ 127058 h 4568089"/>
              <a:gd name="connsiteX6" fmla="*/ 1520006 w 2111887"/>
              <a:gd name="connsiteY6" fmla="*/ 12758 h 4568089"/>
              <a:gd name="connsiteX7" fmla="*/ 1864670 w 2111887"/>
              <a:gd name="connsiteY7" fmla="*/ 24664 h 4568089"/>
              <a:gd name="connsiteX8" fmla="*/ 2111887 w 2111887"/>
              <a:gd name="connsiteY8" fmla="*/ 271881 h 4568089"/>
              <a:gd name="connsiteX9" fmla="*/ 2111887 w 2111887"/>
              <a:gd name="connsiteY9" fmla="*/ 4320872 h 4568089"/>
              <a:gd name="connsiteX10" fmla="*/ 1864670 w 2111887"/>
              <a:gd name="connsiteY10" fmla="*/ 4568089 h 4568089"/>
              <a:gd name="connsiteX11" fmla="*/ 247217 w 2111887"/>
              <a:gd name="connsiteY11" fmla="*/ 4568089 h 4568089"/>
              <a:gd name="connsiteX12" fmla="*/ 0 w 2111887"/>
              <a:gd name="connsiteY12" fmla="*/ 4320872 h 4568089"/>
              <a:gd name="connsiteX13" fmla="*/ 0 w 2111887"/>
              <a:gd name="connsiteY13" fmla="*/ 271881 h 4568089"/>
              <a:gd name="connsiteX0" fmla="*/ 0 w 2111887"/>
              <a:gd name="connsiteY0" fmla="*/ 272962 h 4569170"/>
              <a:gd name="connsiteX1" fmla="*/ 247217 w 2111887"/>
              <a:gd name="connsiteY1" fmla="*/ 16220 h 4569170"/>
              <a:gd name="connsiteX2" fmla="*/ 612749 w 2111887"/>
              <a:gd name="connsiteY2" fmla="*/ 18601 h 4569170"/>
              <a:gd name="connsiteX3" fmla="*/ 691331 w 2111887"/>
              <a:gd name="connsiteY3" fmla="*/ 106707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612749 w 2111887"/>
              <a:gd name="connsiteY2" fmla="*/ 18601 h 4569170"/>
              <a:gd name="connsiteX3" fmla="*/ 693712 w 2111887"/>
              <a:gd name="connsiteY3" fmla="*/ 118613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103287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055662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055662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3465 h 4569673"/>
              <a:gd name="connsiteX1" fmla="*/ 247217 w 2111887"/>
              <a:gd name="connsiteY1" fmla="*/ 16723 h 4569673"/>
              <a:gd name="connsiteX2" fmla="*/ 579412 w 2111887"/>
              <a:gd name="connsiteY2" fmla="*/ 9580 h 4569673"/>
              <a:gd name="connsiteX3" fmla="*/ 693712 w 2111887"/>
              <a:gd name="connsiteY3" fmla="*/ 119116 h 4569673"/>
              <a:gd name="connsiteX4" fmla="*/ 1055662 w 2111887"/>
              <a:gd name="connsiteY4" fmla="*/ 126260 h 4569673"/>
              <a:gd name="connsiteX5" fmla="*/ 1453331 w 2111887"/>
              <a:gd name="connsiteY5" fmla="*/ 121498 h 4569673"/>
              <a:gd name="connsiteX6" fmla="*/ 1520006 w 2111887"/>
              <a:gd name="connsiteY6" fmla="*/ 14342 h 4569673"/>
              <a:gd name="connsiteX7" fmla="*/ 1888482 w 2111887"/>
              <a:gd name="connsiteY7" fmla="*/ 23867 h 4569673"/>
              <a:gd name="connsiteX8" fmla="*/ 2111887 w 2111887"/>
              <a:gd name="connsiteY8" fmla="*/ 273465 h 4569673"/>
              <a:gd name="connsiteX9" fmla="*/ 2111887 w 2111887"/>
              <a:gd name="connsiteY9" fmla="*/ 4322456 h 4569673"/>
              <a:gd name="connsiteX10" fmla="*/ 1864670 w 2111887"/>
              <a:gd name="connsiteY10" fmla="*/ 4569673 h 4569673"/>
              <a:gd name="connsiteX11" fmla="*/ 247217 w 2111887"/>
              <a:gd name="connsiteY11" fmla="*/ 4569673 h 4569673"/>
              <a:gd name="connsiteX12" fmla="*/ 0 w 2111887"/>
              <a:gd name="connsiteY12" fmla="*/ 4322456 h 4569673"/>
              <a:gd name="connsiteX13" fmla="*/ 0 w 2111887"/>
              <a:gd name="connsiteY13" fmla="*/ 273465 h 4569673"/>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8474 w 2111887"/>
              <a:gd name="connsiteY3" fmla="*/ 122393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8474 w 2111887"/>
              <a:gd name="connsiteY3" fmla="*/ 122393 h 4570568"/>
              <a:gd name="connsiteX4" fmla="*/ 1055662 w 2111887"/>
              <a:gd name="connsiteY4" fmla="*/ 127155 h 4570568"/>
              <a:gd name="connsiteX5" fmla="*/ 1427138 w 2111887"/>
              <a:gd name="connsiteY5" fmla="*/ 124774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5652 h 4571860"/>
              <a:gd name="connsiteX1" fmla="*/ 235311 w 2111887"/>
              <a:gd name="connsiteY1" fmla="*/ 16529 h 4571860"/>
              <a:gd name="connsiteX2" fmla="*/ 579412 w 2111887"/>
              <a:gd name="connsiteY2" fmla="*/ 11767 h 4571860"/>
              <a:gd name="connsiteX3" fmla="*/ 698474 w 2111887"/>
              <a:gd name="connsiteY3" fmla="*/ 123685 h 4571860"/>
              <a:gd name="connsiteX4" fmla="*/ 1055662 w 2111887"/>
              <a:gd name="connsiteY4" fmla="*/ 128447 h 4571860"/>
              <a:gd name="connsiteX5" fmla="*/ 1427138 w 2111887"/>
              <a:gd name="connsiteY5" fmla="*/ 126066 h 4571860"/>
              <a:gd name="connsiteX6" fmla="*/ 1520006 w 2111887"/>
              <a:gd name="connsiteY6" fmla="*/ 11766 h 4571860"/>
              <a:gd name="connsiteX7" fmla="*/ 1888482 w 2111887"/>
              <a:gd name="connsiteY7" fmla="*/ 26054 h 4571860"/>
              <a:gd name="connsiteX8" fmla="*/ 2111887 w 2111887"/>
              <a:gd name="connsiteY8" fmla="*/ 275652 h 4571860"/>
              <a:gd name="connsiteX9" fmla="*/ 2111887 w 2111887"/>
              <a:gd name="connsiteY9" fmla="*/ 4324643 h 4571860"/>
              <a:gd name="connsiteX10" fmla="*/ 1864670 w 2111887"/>
              <a:gd name="connsiteY10" fmla="*/ 4571860 h 4571860"/>
              <a:gd name="connsiteX11" fmla="*/ 247217 w 2111887"/>
              <a:gd name="connsiteY11" fmla="*/ 4571860 h 4571860"/>
              <a:gd name="connsiteX12" fmla="*/ 0 w 2111887"/>
              <a:gd name="connsiteY12" fmla="*/ 4324643 h 4571860"/>
              <a:gd name="connsiteX13" fmla="*/ 0 w 2111887"/>
              <a:gd name="connsiteY13" fmla="*/ 275652 h 4571860"/>
              <a:gd name="connsiteX0" fmla="*/ 0 w 2111887"/>
              <a:gd name="connsiteY0" fmla="*/ 277724 h 4573932"/>
              <a:gd name="connsiteX1" fmla="*/ 235311 w 2111887"/>
              <a:gd name="connsiteY1" fmla="*/ 18601 h 4573932"/>
              <a:gd name="connsiteX2" fmla="*/ 579412 w 2111887"/>
              <a:gd name="connsiteY2" fmla="*/ 13839 h 4573932"/>
              <a:gd name="connsiteX3" fmla="*/ 698474 w 2111887"/>
              <a:gd name="connsiteY3" fmla="*/ 125757 h 4573932"/>
              <a:gd name="connsiteX4" fmla="*/ 1055662 w 2111887"/>
              <a:gd name="connsiteY4" fmla="*/ 130519 h 4573932"/>
              <a:gd name="connsiteX5" fmla="*/ 1427138 w 2111887"/>
              <a:gd name="connsiteY5" fmla="*/ 128138 h 4573932"/>
              <a:gd name="connsiteX6" fmla="*/ 1520006 w 2111887"/>
              <a:gd name="connsiteY6" fmla="*/ 13838 h 4573932"/>
              <a:gd name="connsiteX7" fmla="*/ 1895626 w 2111887"/>
              <a:gd name="connsiteY7" fmla="*/ 23364 h 4573932"/>
              <a:gd name="connsiteX8" fmla="*/ 2111887 w 2111887"/>
              <a:gd name="connsiteY8" fmla="*/ 277724 h 4573932"/>
              <a:gd name="connsiteX9" fmla="*/ 2111887 w 2111887"/>
              <a:gd name="connsiteY9" fmla="*/ 4326715 h 4573932"/>
              <a:gd name="connsiteX10" fmla="*/ 1864670 w 2111887"/>
              <a:gd name="connsiteY10" fmla="*/ 4573932 h 4573932"/>
              <a:gd name="connsiteX11" fmla="*/ 247217 w 2111887"/>
              <a:gd name="connsiteY11" fmla="*/ 4573932 h 4573932"/>
              <a:gd name="connsiteX12" fmla="*/ 0 w 2111887"/>
              <a:gd name="connsiteY12" fmla="*/ 4326715 h 4573932"/>
              <a:gd name="connsiteX13" fmla="*/ 0 w 2111887"/>
              <a:gd name="connsiteY13" fmla="*/ 277724 h 4573932"/>
              <a:gd name="connsiteX0" fmla="*/ 0 w 2111887"/>
              <a:gd name="connsiteY0" fmla="*/ 277724 h 4573932"/>
              <a:gd name="connsiteX1" fmla="*/ 235311 w 2111887"/>
              <a:gd name="connsiteY1" fmla="*/ 18601 h 4573932"/>
              <a:gd name="connsiteX2" fmla="*/ 579412 w 2111887"/>
              <a:gd name="connsiteY2" fmla="*/ 13839 h 4573932"/>
              <a:gd name="connsiteX3" fmla="*/ 762768 w 2111887"/>
              <a:gd name="connsiteY3" fmla="*/ 28126 h 4573932"/>
              <a:gd name="connsiteX4" fmla="*/ 1055662 w 2111887"/>
              <a:gd name="connsiteY4" fmla="*/ 130519 h 4573932"/>
              <a:gd name="connsiteX5" fmla="*/ 1427138 w 2111887"/>
              <a:gd name="connsiteY5" fmla="*/ 128138 h 4573932"/>
              <a:gd name="connsiteX6" fmla="*/ 1520006 w 2111887"/>
              <a:gd name="connsiteY6" fmla="*/ 13838 h 4573932"/>
              <a:gd name="connsiteX7" fmla="*/ 1895626 w 2111887"/>
              <a:gd name="connsiteY7" fmla="*/ 23364 h 4573932"/>
              <a:gd name="connsiteX8" fmla="*/ 2111887 w 2111887"/>
              <a:gd name="connsiteY8" fmla="*/ 277724 h 4573932"/>
              <a:gd name="connsiteX9" fmla="*/ 2111887 w 2111887"/>
              <a:gd name="connsiteY9" fmla="*/ 4326715 h 4573932"/>
              <a:gd name="connsiteX10" fmla="*/ 1864670 w 2111887"/>
              <a:gd name="connsiteY10" fmla="*/ 4573932 h 4573932"/>
              <a:gd name="connsiteX11" fmla="*/ 247217 w 2111887"/>
              <a:gd name="connsiteY11" fmla="*/ 4573932 h 4573932"/>
              <a:gd name="connsiteX12" fmla="*/ 0 w 2111887"/>
              <a:gd name="connsiteY12" fmla="*/ 4326715 h 4573932"/>
              <a:gd name="connsiteX13" fmla="*/ 0 w 2111887"/>
              <a:gd name="connsiteY13" fmla="*/ 277724 h 4573932"/>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055662 w 2111887"/>
              <a:gd name="connsiteY4" fmla="*/ 124792 h 4568205"/>
              <a:gd name="connsiteX5" fmla="*/ 1272357 w 2111887"/>
              <a:gd name="connsiteY5" fmla="*/ 22398 h 4568205"/>
              <a:gd name="connsiteX6" fmla="*/ 1520006 w 2111887"/>
              <a:gd name="connsiteY6" fmla="*/ 8111 h 4568205"/>
              <a:gd name="connsiteX7" fmla="*/ 1895626 w 2111887"/>
              <a:gd name="connsiteY7" fmla="*/ 17637 h 4568205"/>
              <a:gd name="connsiteX8" fmla="*/ 2111887 w 2111887"/>
              <a:gd name="connsiteY8" fmla="*/ 271997 h 4568205"/>
              <a:gd name="connsiteX9" fmla="*/ 2111887 w 2111887"/>
              <a:gd name="connsiteY9" fmla="*/ 4320988 h 4568205"/>
              <a:gd name="connsiteX10" fmla="*/ 1864670 w 2111887"/>
              <a:gd name="connsiteY10" fmla="*/ 4568205 h 4568205"/>
              <a:gd name="connsiteX11" fmla="*/ 247217 w 2111887"/>
              <a:gd name="connsiteY11" fmla="*/ 4568205 h 4568205"/>
              <a:gd name="connsiteX12" fmla="*/ 0 w 2111887"/>
              <a:gd name="connsiteY12" fmla="*/ 4320988 h 4568205"/>
              <a:gd name="connsiteX13" fmla="*/ 0 w 2111887"/>
              <a:gd name="connsiteY13" fmla="*/ 271997 h 4568205"/>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046137 w 2111887"/>
              <a:gd name="connsiteY4" fmla="*/ 15255 h 4568205"/>
              <a:gd name="connsiteX5" fmla="*/ 1272357 w 2111887"/>
              <a:gd name="connsiteY5" fmla="*/ 22398 h 4568205"/>
              <a:gd name="connsiteX6" fmla="*/ 1520006 w 2111887"/>
              <a:gd name="connsiteY6" fmla="*/ 8111 h 4568205"/>
              <a:gd name="connsiteX7" fmla="*/ 1895626 w 2111887"/>
              <a:gd name="connsiteY7" fmla="*/ 17637 h 4568205"/>
              <a:gd name="connsiteX8" fmla="*/ 2111887 w 2111887"/>
              <a:gd name="connsiteY8" fmla="*/ 271997 h 4568205"/>
              <a:gd name="connsiteX9" fmla="*/ 2111887 w 2111887"/>
              <a:gd name="connsiteY9" fmla="*/ 4320988 h 4568205"/>
              <a:gd name="connsiteX10" fmla="*/ 1864670 w 2111887"/>
              <a:gd name="connsiteY10" fmla="*/ 4568205 h 4568205"/>
              <a:gd name="connsiteX11" fmla="*/ 247217 w 2111887"/>
              <a:gd name="connsiteY11" fmla="*/ 4568205 h 4568205"/>
              <a:gd name="connsiteX12" fmla="*/ 0 w 2111887"/>
              <a:gd name="connsiteY12" fmla="*/ 4320988 h 4568205"/>
              <a:gd name="connsiteX13" fmla="*/ 0 w 2111887"/>
              <a:gd name="connsiteY13" fmla="*/ 271997 h 4568205"/>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272357 w 2111887"/>
              <a:gd name="connsiteY4" fmla="*/ 22398 h 4568205"/>
              <a:gd name="connsiteX5" fmla="*/ 1520006 w 2111887"/>
              <a:gd name="connsiteY5" fmla="*/ 8111 h 4568205"/>
              <a:gd name="connsiteX6" fmla="*/ 1895626 w 2111887"/>
              <a:gd name="connsiteY6" fmla="*/ 17637 h 4568205"/>
              <a:gd name="connsiteX7" fmla="*/ 2111887 w 2111887"/>
              <a:gd name="connsiteY7" fmla="*/ 271997 h 4568205"/>
              <a:gd name="connsiteX8" fmla="*/ 2111887 w 2111887"/>
              <a:gd name="connsiteY8" fmla="*/ 4320988 h 4568205"/>
              <a:gd name="connsiteX9" fmla="*/ 1864670 w 2111887"/>
              <a:gd name="connsiteY9" fmla="*/ 4568205 h 4568205"/>
              <a:gd name="connsiteX10" fmla="*/ 247217 w 2111887"/>
              <a:gd name="connsiteY10" fmla="*/ 4568205 h 4568205"/>
              <a:gd name="connsiteX11" fmla="*/ 0 w 2111887"/>
              <a:gd name="connsiteY11" fmla="*/ 4320988 h 4568205"/>
              <a:gd name="connsiteX12" fmla="*/ 0 w 2111887"/>
              <a:gd name="connsiteY12" fmla="*/ 271997 h 4568205"/>
              <a:gd name="connsiteX0" fmla="*/ 0 w 2111887"/>
              <a:gd name="connsiteY0" fmla="*/ 275715 h 4571923"/>
              <a:gd name="connsiteX1" fmla="*/ 235311 w 2111887"/>
              <a:gd name="connsiteY1" fmla="*/ 16592 h 4571923"/>
              <a:gd name="connsiteX2" fmla="*/ 762768 w 2111887"/>
              <a:gd name="connsiteY2" fmla="*/ 26117 h 4571923"/>
              <a:gd name="connsiteX3" fmla="*/ 1272357 w 2111887"/>
              <a:gd name="connsiteY3" fmla="*/ 26116 h 4571923"/>
              <a:gd name="connsiteX4" fmla="*/ 1520006 w 2111887"/>
              <a:gd name="connsiteY4" fmla="*/ 11829 h 4571923"/>
              <a:gd name="connsiteX5" fmla="*/ 1895626 w 2111887"/>
              <a:gd name="connsiteY5" fmla="*/ 21355 h 4571923"/>
              <a:gd name="connsiteX6" fmla="*/ 2111887 w 2111887"/>
              <a:gd name="connsiteY6" fmla="*/ 275715 h 4571923"/>
              <a:gd name="connsiteX7" fmla="*/ 2111887 w 2111887"/>
              <a:gd name="connsiteY7" fmla="*/ 4324706 h 4571923"/>
              <a:gd name="connsiteX8" fmla="*/ 1864670 w 2111887"/>
              <a:gd name="connsiteY8" fmla="*/ 4571923 h 4571923"/>
              <a:gd name="connsiteX9" fmla="*/ 247217 w 2111887"/>
              <a:gd name="connsiteY9" fmla="*/ 4571923 h 4571923"/>
              <a:gd name="connsiteX10" fmla="*/ 0 w 2111887"/>
              <a:gd name="connsiteY10" fmla="*/ 4324706 h 4571923"/>
              <a:gd name="connsiteX11" fmla="*/ 0 w 2111887"/>
              <a:gd name="connsiteY11" fmla="*/ 275715 h 4571923"/>
              <a:gd name="connsiteX0" fmla="*/ 0 w 2111887"/>
              <a:gd name="connsiteY0" fmla="*/ 275289 h 4571497"/>
              <a:gd name="connsiteX1" fmla="*/ 235311 w 2111887"/>
              <a:gd name="connsiteY1" fmla="*/ 16166 h 4571497"/>
              <a:gd name="connsiteX2" fmla="*/ 1272357 w 2111887"/>
              <a:gd name="connsiteY2" fmla="*/ 25690 h 4571497"/>
              <a:gd name="connsiteX3" fmla="*/ 1520006 w 2111887"/>
              <a:gd name="connsiteY3" fmla="*/ 11403 h 4571497"/>
              <a:gd name="connsiteX4" fmla="*/ 1895626 w 2111887"/>
              <a:gd name="connsiteY4" fmla="*/ 20929 h 4571497"/>
              <a:gd name="connsiteX5" fmla="*/ 2111887 w 2111887"/>
              <a:gd name="connsiteY5" fmla="*/ 275289 h 4571497"/>
              <a:gd name="connsiteX6" fmla="*/ 2111887 w 2111887"/>
              <a:gd name="connsiteY6" fmla="*/ 4324280 h 4571497"/>
              <a:gd name="connsiteX7" fmla="*/ 1864670 w 2111887"/>
              <a:gd name="connsiteY7" fmla="*/ 4571497 h 4571497"/>
              <a:gd name="connsiteX8" fmla="*/ 247217 w 2111887"/>
              <a:gd name="connsiteY8" fmla="*/ 4571497 h 4571497"/>
              <a:gd name="connsiteX9" fmla="*/ 0 w 2111887"/>
              <a:gd name="connsiteY9" fmla="*/ 4324280 h 4571497"/>
              <a:gd name="connsiteX10" fmla="*/ 0 w 2111887"/>
              <a:gd name="connsiteY10" fmla="*/ 275289 h 4571497"/>
              <a:gd name="connsiteX0" fmla="*/ 0 w 2111887"/>
              <a:gd name="connsiteY0" fmla="*/ 280184 h 4576392"/>
              <a:gd name="connsiteX1" fmla="*/ 235311 w 2111887"/>
              <a:gd name="connsiteY1" fmla="*/ 21061 h 4576392"/>
              <a:gd name="connsiteX2" fmla="*/ 1520006 w 2111887"/>
              <a:gd name="connsiteY2" fmla="*/ 16298 h 4576392"/>
              <a:gd name="connsiteX3" fmla="*/ 1895626 w 2111887"/>
              <a:gd name="connsiteY3" fmla="*/ 25824 h 4576392"/>
              <a:gd name="connsiteX4" fmla="*/ 2111887 w 2111887"/>
              <a:gd name="connsiteY4" fmla="*/ 280184 h 4576392"/>
              <a:gd name="connsiteX5" fmla="*/ 2111887 w 2111887"/>
              <a:gd name="connsiteY5" fmla="*/ 4329175 h 4576392"/>
              <a:gd name="connsiteX6" fmla="*/ 1864670 w 2111887"/>
              <a:gd name="connsiteY6" fmla="*/ 4576392 h 4576392"/>
              <a:gd name="connsiteX7" fmla="*/ 247217 w 2111887"/>
              <a:gd name="connsiteY7" fmla="*/ 4576392 h 4576392"/>
              <a:gd name="connsiteX8" fmla="*/ 0 w 2111887"/>
              <a:gd name="connsiteY8" fmla="*/ 4329175 h 4576392"/>
              <a:gd name="connsiteX9" fmla="*/ 0 w 2111887"/>
              <a:gd name="connsiteY9" fmla="*/ 280184 h 4576392"/>
              <a:gd name="connsiteX0" fmla="*/ 0 w 2111887"/>
              <a:gd name="connsiteY0" fmla="*/ 288917 h 4585125"/>
              <a:gd name="connsiteX1" fmla="*/ 235311 w 2111887"/>
              <a:gd name="connsiteY1" fmla="*/ 29794 h 4585125"/>
              <a:gd name="connsiteX2" fmla="*/ 1895626 w 2111887"/>
              <a:gd name="connsiteY2" fmla="*/ 34557 h 4585125"/>
              <a:gd name="connsiteX3" fmla="*/ 2111887 w 2111887"/>
              <a:gd name="connsiteY3" fmla="*/ 288917 h 4585125"/>
              <a:gd name="connsiteX4" fmla="*/ 2111887 w 2111887"/>
              <a:gd name="connsiteY4" fmla="*/ 4337908 h 4585125"/>
              <a:gd name="connsiteX5" fmla="*/ 1864670 w 2111887"/>
              <a:gd name="connsiteY5" fmla="*/ 4585125 h 4585125"/>
              <a:gd name="connsiteX6" fmla="*/ 247217 w 2111887"/>
              <a:gd name="connsiteY6" fmla="*/ 4585125 h 4585125"/>
              <a:gd name="connsiteX7" fmla="*/ 0 w 2111887"/>
              <a:gd name="connsiteY7" fmla="*/ 4337908 h 4585125"/>
              <a:gd name="connsiteX8" fmla="*/ 0 w 2111887"/>
              <a:gd name="connsiteY8" fmla="*/ 288917 h 4585125"/>
              <a:gd name="connsiteX0" fmla="*/ 0 w 2111887"/>
              <a:gd name="connsiteY0" fmla="*/ 316063 h 4612271"/>
              <a:gd name="connsiteX1" fmla="*/ 235311 w 2111887"/>
              <a:gd name="connsiteY1" fmla="*/ 56940 h 4612271"/>
              <a:gd name="connsiteX2" fmla="*/ 1888483 w 2111887"/>
              <a:gd name="connsiteY2" fmla="*/ 18841 h 4612271"/>
              <a:gd name="connsiteX3" fmla="*/ 2111887 w 2111887"/>
              <a:gd name="connsiteY3" fmla="*/ 316063 h 4612271"/>
              <a:gd name="connsiteX4" fmla="*/ 2111887 w 2111887"/>
              <a:gd name="connsiteY4" fmla="*/ 4365054 h 4612271"/>
              <a:gd name="connsiteX5" fmla="*/ 1864670 w 2111887"/>
              <a:gd name="connsiteY5" fmla="*/ 4612271 h 4612271"/>
              <a:gd name="connsiteX6" fmla="*/ 247217 w 2111887"/>
              <a:gd name="connsiteY6" fmla="*/ 4612271 h 4612271"/>
              <a:gd name="connsiteX7" fmla="*/ 0 w 2111887"/>
              <a:gd name="connsiteY7" fmla="*/ 4365054 h 4612271"/>
              <a:gd name="connsiteX8" fmla="*/ 0 w 2111887"/>
              <a:gd name="connsiteY8" fmla="*/ 316063 h 4612271"/>
              <a:gd name="connsiteX0" fmla="*/ 0 w 2111887"/>
              <a:gd name="connsiteY0" fmla="*/ 327050 h 4623258"/>
              <a:gd name="connsiteX1" fmla="*/ 223404 w 2111887"/>
              <a:gd name="connsiteY1" fmla="*/ 34589 h 4623258"/>
              <a:gd name="connsiteX2" fmla="*/ 1888483 w 2111887"/>
              <a:gd name="connsiteY2" fmla="*/ 29828 h 4623258"/>
              <a:gd name="connsiteX3" fmla="*/ 2111887 w 2111887"/>
              <a:gd name="connsiteY3" fmla="*/ 327050 h 4623258"/>
              <a:gd name="connsiteX4" fmla="*/ 2111887 w 2111887"/>
              <a:gd name="connsiteY4" fmla="*/ 4376041 h 4623258"/>
              <a:gd name="connsiteX5" fmla="*/ 1864670 w 2111887"/>
              <a:gd name="connsiteY5" fmla="*/ 4623258 h 4623258"/>
              <a:gd name="connsiteX6" fmla="*/ 247217 w 2111887"/>
              <a:gd name="connsiteY6" fmla="*/ 4623258 h 4623258"/>
              <a:gd name="connsiteX7" fmla="*/ 0 w 2111887"/>
              <a:gd name="connsiteY7" fmla="*/ 4376041 h 4623258"/>
              <a:gd name="connsiteX8" fmla="*/ 0 w 2111887"/>
              <a:gd name="connsiteY8" fmla="*/ 327050 h 4623258"/>
              <a:gd name="connsiteX0" fmla="*/ 0 w 2111887"/>
              <a:gd name="connsiteY0" fmla="*/ 318359 h 4614567"/>
              <a:gd name="connsiteX1" fmla="*/ 223404 w 2111887"/>
              <a:gd name="connsiteY1" fmla="*/ 25898 h 4614567"/>
              <a:gd name="connsiteX2" fmla="*/ 1888483 w 2111887"/>
              <a:gd name="connsiteY2" fmla="*/ 21137 h 4614567"/>
              <a:gd name="connsiteX3" fmla="*/ 2111887 w 2111887"/>
              <a:gd name="connsiteY3" fmla="*/ 318359 h 4614567"/>
              <a:gd name="connsiteX4" fmla="*/ 2111887 w 2111887"/>
              <a:gd name="connsiteY4" fmla="*/ 4367350 h 4614567"/>
              <a:gd name="connsiteX5" fmla="*/ 1864670 w 2111887"/>
              <a:gd name="connsiteY5" fmla="*/ 4614567 h 4614567"/>
              <a:gd name="connsiteX6" fmla="*/ 247217 w 2111887"/>
              <a:gd name="connsiteY6" fmla="*/ 4614567 h 4614567"/>
              <a:gd name="connsiteX7" fmla="*/ 0 w 2111887"/>
              <a:gd name="connsiteY7" fmla="*/ 4367350 h 4614567"/>
              <a:gd name="connsiteX8" fmla="*/ 0 w 2111887"/>
              <a:gd name="connsiteY8" fmla="*/ 318359 h 4614567"/>
              <a:gd name="connsiteX0" fmla="*/ 0 w 2111887"/>
              <a:gd name="connsiteY0" fmla="*/ 308933 h 4605141"/>
              <a:gd name="connsiteX1" fmla="*/ 223404 w 2111887"/>
              <a:gd name="connsiteY1" fmla="*/ 16472 h 4605141"/>
              <a:gd name="connsiteX2" fmla="*/ 1888483 w 2111887"/>
              <a:gd name="connsiteY2" fmla="*/ 11711 h 4605141"/>
              <a:gd name="connsiteX3" fmla="*/ 2111887 w 2111887"/>
              <a:gd name="connsiteY3" fmla="*/ 308933 h 4605141"/>
              <a:gd name="connsiteX4" fmla="*/ 2111887 w 2111887"/>
              <a:gd name="connsiteY4" fmla="*/ 4357924 h 4605141"/>
              <a:gd name="connsiteX5" fmla="*/ 1864670 w 2111887"/>
              <a:gd name="connsiteY5" fmla="*/ 4605141 h 4605141"/>
              <a:gd name="connsiteX6" fmla="*/ 247217 w 2111887"/>
              <a:gd name="connsiteY6" fmla="*/ 4605141 h 4605141"/>
              <a:gd name="connsiteX7" fmla="*/ 0 w 2111887"/>
              <a:gd name="connsiteY7" fmla="*/ 4357924 h 4605141"/>
              <a:gd name="connsiteX8" fmla="*/ 0 w 2111887"/>
              <a:gd name="connsiteY8" fmla="*/ 308933 h 4605141"/>
              <a:gd name="connsiteX0" fmla="*/ 0 w 2111887"/>
              <a:gd name="connsiteY0" fmla="*/ 308933 h 4605141"/>
              <a:gd name="connsiteX1" fmla="*/ 223404 w 2111887"/>
              <a:gd name="connsiteY1" fmla="*/ 16472 h 4605141"/>
              <a:gd name="connsiteX2" fmla="*/ 1888483 w 2111887"/>
              <a:gd name="connsiteY2" fmla="*/ 11711 h 4605141"/>
              <a:gd name="connsiteX3" fmla="*/ 2111887 w 2111887"/>
              <a:gd name="connsiteY3" fmla="*/ 308933 h 4605141"/>
              <a:gd name="connsiteX4" fmla="*/ 2111887 w 2111887"/>
              <a:gd name="connsiteY4" fmla="*/ 4357924 h 4605141"/>
              <a:gd name="connsiteX5" fmla="*/ 1864670 w 2111887"/>
              <a:gd name="connsiteY5" fmla="*/ 4605141 h 4605141"/>
              <a:gd name="connsiteX6" fmla="*/ 247217 w 2111887"/>
              <a:gd name="connsiteY6" fmla="*/ 4605141 h 4605141"/>
              <a:gd name="connsiteX7" fmla="*/ 0 w 2111887"/>
              <a:gd name="connsiteY7" fmla="*/ 4357924 h 4605141"/>
              <a:gd name="connsiteX8" fmla="*/ 0 w 2111887"/>
              <a:gd name="connsiteY8" fmla="*/ 308933 h 4605141"/>
              <a:gd name="connsiteX0" fmla="*/ 0 w 2119031"/>
              <a:gd name="connsiteY0" fmla="*/ 292265 h 4605141"/>
              <a:gd name="connsiteX1" fmla="*/ 230548 w 2119031"/>
              <a:gd name="connsiteY1" fmla="*/ 16472 h 4605141"/>
              <a:gd name="connsiteX2" fmla="*/ 1895627 w 2119031"/>
              <a:gd name="connsiteY2" fmla="*/ 11711 h 4605141"/>
              <a:gd name="connsiteX3" fmla="*/ 2119031 w 2119031"/>
              <a:gd name="connsiteY3" fmla="*/ 308933 h 4605141"/>
              <a:gd name="connsiteX4" fmla="*/ 2119031 w 2119031"/>
              <a:gd name="connsiteY4" fmla="*/ 4357924 h 4605141"/>
              <a:gd name="connsiteX5" fmla="*/ 1871814 w 2119031"/>
              <a:gd name="connsiteY5" fmla="*/ 4605141 h 4605141"/>
              <a:gd name="connsiteX6" fmla="*/ 254361 w 2119031"/>
              <a:gd name="connsiteY6" fmla="*/ 4605141 h 4605141"/>
              <a:gd name="connsiteX7" fmla="*/ 7144 w 2119031"/>
              <a:gd name="connsiteY7" fmla="*/ 4357924 h 4605141"/>
              <a:gd name="connsiteX8" fmla="*/ 0 w 2119031"/>
              <a:gd name="connsiteY8" fmla="*/ 292265 h 4605141"/>
              <a:gd name="connsiteX0" fmla="*/ 0 w 2128556"/>
              <a:gd name="connsiteY0" fmla="*/ 292265 h 4605141"/>
              <a:gd name="connsiteX1" fmla="*/ 230548 w 2128556"/>
              <a:gd name="connsiteY1" fmla="*/ 16472 h 4605141"/>
              <a:gd name="connsiteX2" fmla="*/ 1895627 w 2128556"/>
              <a:gd name="connsiteY2" fmla="*/ 11711 h 4605141"/>
              <a:gd name="connsiteX3" fmla="*/ 2128556 w 2128556"/>
              <a:gd name="connsiteY3" fmla="*/ 297027 h 4605141"/>
              <a:gd name="connsiteX4" fmla="*/ 2119031 w 2128556"/>
              <a:gd name="connsiteY4" fmla="*/ 4357924 h 4605141"/>
              <a:gd name="connsiteX5" fmla="*/ 1871814 w 2128556"/>
              <a:gd name="connsiteY5" fmla="*/ 4605141 h 4605141"/>
              <a:gd name="connsiteX6" fmla="*/ 254361 w 2128556"/>
              <a:gd name="connsiteY6" fmla="*/ 4605141 h 4605141"/>
              <a:gd name="connsiteX7" fmla="*/ 7144 w 2128556"/>
              <a:gd name="connsiteY7" fmla="*/ 4357924 h 4605141"/>
              <a:gd name="connsiteX8" fmla="*/ 0 w 2128556"/>
              <a:gd name="connsiteY8" fmla="*/ 292265 h 4605141"/>
              <a:gd name="connsiteX0" fmla="*/ 0 w 2128556"/>
              <a:gd name="connsiteY0" fmla="*/ 292265 h 4605141"/>
              <a:gd name="connsiteX1" fmla="*/ 230548 w 2128556"/>
              <a:gd name="connsiteY1" fmla="*/ 16472 h 4605141"/>
              <a:gd name="connsiteX2" fmla="*/ 1895627 w 2128556"/>
              <a:gd name="connsiteY2" fmla="*/ 11711 h 4605141"/>
              <a:gd name="connsiteX3" fmla="*/ 2128556 w 2128556"/>
              <a:gd name="connsiteY3" fmla="*/ 297027 h 4605141"/>
              <a:gd name="connsiteX4" fmla="*/ 2128556 w 2128556"/>
              <a:gd name="connsiteY4" fmla="*/ 4360305 h 4605141"/>
              <a:gd name="connsiteX5" fmla="*/ 1871814 w 2128556"/>
              <a:gd name="connsiteY5" fmla="*/ 4605141 h 4605141"/>
              <a:gd name="connsiteX6" fmla="*/ 254361 w 2128556"/>
              <a:gd name="connsiteY6" fmla="*/ 4605141 h 4605141"/>
              <a:gd name="connsiteX7" fmla="*/ 7144 w 2128556"/>
              <a:gd name="connsiteY7" fmla="*/ 4357924 h 4605141"/>
              <a:gd name="connsiteX8" fmla="*/ 0 w 2128556"/>
              <a:gd name="connsiteY8" fmla="*/ 292265 h 4605141"/>
              <a:gd name="connsiteX0" fmla="*/ 0 w 2128556"/>
              <a:gd name="connsiteY0" fmla="*/ 292265 h 4626572"/>
              <a:gd name="connsiteX1" fmla="*/ 230548 w 2128556"/>
              <a:gd name="connsiteY1" fmla="*/ 16472 h 4626572"/>
              <a:gd name="connsiteX2" fmla="*/ 1895627 w 2128556"/>
              <a:gd name="connsiteY2" fmla="*/ 11711 h 4626572"/>
              <a:gd name="connsiteX3" fmla="*/ 2128556 w 2128556"/>
              <a:gd name="connsiteY3" fmla="*/ 297027 h 4626572"/>
              <a:gd name="connsiteX4" fmla="*/ 2128556 w 2128556"/>
              <a:gd name="connsiteY4" fmla="*/ 4360305 h 4626572"/>
              <a:gd name="connsiteX5" fmla="*/ 1867051 w 2128556"/>
              <a:gd name="connsiteY5" fmla="*/ 4626572 h 4626572"/>
              <a:gd name="connsiteX6" fmla="*/ 254361 w 2128556"/>
              <a:gd name="connsiteY6" fmla="*/ 4605141 h 4626572"/>
              <a:gd name="connsiteX7" fmla="*/ 7144 w 2128556"/>
              <a:gd name="connsiteY7" fmla="*/ 4357924 h 4626572"/>
              <a:gd name="connsiteX8" fmla="*/ 0 w 2128556"/>
              <a:gd name="connsiteY8" fmla="*/ 292265 h 4626572"/>
              <a:gd name="connsiteX0" fmla="*/ 0 w 2128556"/>
              <a:gd name="connsiteY0" fmla="*/ 292265 h 4626572"/>
              <a:gd name="connsiteX1" fmla="*/ 230548 w 2128556"/>
              <a:gd name="connsiteY1" fmla="*/ 16472 h 4626572"/>
              <a:gd name="connsiteX2" fmla="*/ 1895627 w 2128556"/>
              <a:gd name="connsiteY2" fmla="*/ 11711 h 4626572"/>
              <a:gd name="connsiteX3" fmla="*/ 2128556 w 2128556"/>
              <a:gd name="connsiteY3" fmla="*/ 297027 h 4626572"/>
              <a:gd name="connsiteX4" fmla="*/ 2128556 w 2128556"/>
              <a:gd name="connsiteY4" fmla="*/ 4360305 h 4626572"/>
              <a:gd name="connsiteX5" fmla="*/ 1867051 w 2128556"/>
              <a:gd name="connsiteY5" fmla="*/ 4626572 h 4626572"/>
              <a:gd name="connsiteX6" fmla="*/ 254361 w 2128556"/>
              <a:gd name="connsiteY6" fmla="*/ 4624191 h 4626572"/>
              <a:gd name="connsiteX7" fmla="*/ 7144 w 2128556"/>
              <a:gd name="connsiteY7" fmla="*/ 4357924 h 4626572"/>
              <a:gd name="connsiteX8" fmla="*/ 0 w 2128556"/>
              <a:gd name="connsiteY8" fmla="*/ 292265 h 4626572"/>
              <a:gd name="connsiteX0" fmla="*/ 2874 w 2131430"/>
              <a:gd name="connsiteY0" fmla="*/ 292265 h 4626572"/>
              <a:gd name="connsiteX1" fmla="*/ 233422 w 2131430"/>
              <a:gd name="connsiteY1" fmla="*/ 16472 h 4626572"/>
              <a:gd name="connsiteX2" fmla="*/ 1898501 w 2131430"/>
              <a:gd name="connsiteY2" fmla="*/ 11711 h 4626572"/>
              <a:gd name="connsiteX3" fmla="*/ 2131430 w 2131430"/>
              <a:gd name="connsiteY3" fmla="*/ 297027 h 4626572"/>
              <a:gd name="connsiteX4" fmla="*/ 2131430 w 2131430"/>
              <a:gd name="connsiteY4" fmla="*/ 4360305 h 4626572"/>
              <a:gd name="connsiteX5" fmla="*/ 1869925 w 2131430"/>
              <a:gd name="connsiteY5" fmla="*/ 4626572 h 4626572"/>
              <a:gd name="connsiteX6" fmla="*/ 257235 w 2131430"/>
              <a:gd name="connsiteY6" fmla="*/ 4624191 h 4626572"/>
              <a:gd name="connsiteX7" fmla="*/ 493 w 2131430"/>
              <a:gd name="connsiteY7" fmla="*/ 4357924 h 4626572"/>
              <a:gd name="connsiteX8" fmla="*/ 2874 w 2131430"/>
              <a:gd name="connsiteY8" fmla="*/ 292265 h 4626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1430" h="4626572">
                <a:moveTo>
                  <a:pt x="2874" y="292265"/>
                </a:moveTo>
                <a:cubicBezTo>
                  <a:pt x="2874" y="155731"/>
                  <a:pt x="101650" y="18853"/>
                  <a:pt x="233422" y="16472"/>
                </a:cubicBezTo>
                <a:cubicBezTo>
                  <a:pt x="556504" y="2654"/>
                  <a:pt x="1580975" y="-10045"/>
                  <a:pt x="1898501" y="11711"/>
                </a:cubicBezTo>
                <a:cubicBezTo>
                  <a:pt x="2042179" y="21236"/>
                  <a:pt x="2131430" y="160493"/>
                  <a:pt x="2131430" y="297027"/>
                </a:cubicBezTo>
                <a:lnTo>
                  <a:pt x="2131430" y="4360305"/>
                </a:lnTo>
                <a:cubicBezTo>
                  <a:pt x="2131430" y="4496839"/>
                  <a:pt x="2006459" y="4626572"/>
                  <a:pt x="1869925" y="4626572"/>
                </a:cubicBezTo>
                <a:lnTo>
                  <a:pt x="257235" y="4624191"/>
                </a:lnTo>
                <a:cubicBezTo>
                  <a:pt x="120701" y="4624191"/>
                  <a:pt x="493" y="4494458"/>
                  <a:pt x="493" y="4357924"/>
                </a:cubicBezTo>
                <a:cubicBezTo>
                  <a:pt x="-1888" y="3002704"/>
                  <a:pt x="5255" y="1647485"/>
                  <a:pt x="2874" y="292265"/>
                </a:cubicBezTo>
                <a:close/>
              </a:path>
            </a:pathLst>
          </a:custGeom>
          <a:solidFill>
            <a:schemeClr val="bg1">
              <a:lumMod val="95000"/>
            </a:schemeClr>
          </a:solidFill>
        </p:spPr>
        <p:txBody>
          <a:bodyPr anchor="ctr" anchorCtr="0"/>
          <a:lstStyle>
            <a:lvl1pPr marL="0" indent="0" algn="ctr">
              <a:buNone/>
              <a:defRPr/>
            </a:lvl1pPr>
          </a:lstStyle>
          <a:p>
            <a:r>
              <a:rPr lang="en-US"/>
              <a:t>Thêm ảnh</a:t>
            </a:r>
          </a:p>
        </p:txBody>
      </p:sp>
      <p:sp>
        <p:nvSpPr>
          <p:cNvPr id="15" name="Picture Placeholder 1">
            <a:extLst>
              <a:ext uri="{FF2B5EF4-FFF2-40B4-BE49-F238E27FC236}">
                <a16:creationId xmlns:a16="http://schemas.microsoft.com/office/drawing/2014/main" id="{88786B7F-DEAA-9BB7-8BD3-B3780EB61BCA}"/>
              </a:ext>
            </a:extLst>
          </p:cNvPr>
          <p:cNvSpPr>
            <a:spLocks noGrp="1"/>
          </p:cNvSpPr>
          <p:nvPr>
            <p:ph type="pic" sz="quarter" idx="16" hasCustomPrompt="1"/>
          </p:nvPr>
        </p:nvSpPr>
        <p:spPr>
          <a:xfrm>
            <a:off x="9255760" y="1200818"/>
            <a:ext cx="534445" cy="155541"/>
          </a:xfrm>
          <a:custGeom>
            <a:avLst/>
            <a:gdLst>
              <a:gd name="connsiteX0" fmla="*/ 0 w 2111887"/>
              <a:gd name="connsiteY0" fmla="*/ 247217 h 4543425"/>
              <a:gd name="connsiteX1" fmla="*/ 247217 w 2111887"/>
              <a:gd name="connsiteY1" fmla="*/ 0 h 4543425"/>
              <a:gd name="connsiteX2" fmla="*/ 1864670 w 2111887"/>
              <a:gd name="connsiteY2" fmla="*/ 0 h 4543425"/>
              <a:gd name="connsiteX3" fmla="*/ 2111887 w 2111887"/>
              <a:gd name="connsiteY3" fmla="*/ 247217 h 4543425"/>
              <a:gd name="connsiteX4" fmla="*/ 2111887 w 2111887"/>
              <a:gd name="connsiteY4" fmla="*/ 4296208 h 4543425"/>
              <a:gd name="connsiteX5" fmla="*/ 1864670 w 2111887"/>
              <a:gd name="connsiteY5" fmla="*/ 4543425 h 4543425"/>
              <a:gd name="connsiteX6" fmla="*/ 247217 w 2111887"/>
              <a:gd name="connsiteY6" fmla="*/ 4543425 h 4543425"/>
              <a:gd name="connsiteX7" fmla="*/ 0 w 2111887"/>
              <a:gd name="connsiteY7" fmla="*/ 4296208 h 4543425"/>
              <a:gd name="connsiteX8" fmla="*/ 0 w 2111887"/>
              <a:gd name="connsiteY8" fmla="*/ 247217 h 4543425"/>
              <a:gd name="connsiteX0" fmla="*/ 0 w 2111887"/>
              <a:gd name="connsiteY0" fmla="*/ 247221 h 4543429"/>
              <a:gd name="connsiteX1" fmla="*/ 247217 w 2111887"/>
              <a:gd name="connsiteY1" fmla="*/ 4 h 4543429"/>
              <a:gd name="connsiteX2" fmla="*/ 1103287 w 2111887"/>
              <a:gd name="connsiteY2" fmla="*/ 100016 h 4543429"/>
              <a:gd name="connsiteX3" fmla="*/ 1864670 w 2111887"/>
              <a:gd name="connsiteY3" fmla="*/ 4 h 4543429"/>
              <a:gd name="connsiteX4" fmla="*/ 2111887 w 2111887"/>
              <a:gd name="connsiteY4" fmla="*/ 247221 h 4543429"/>
              <a:gd name="connsiteX5" fmla="*/ 2111887 w 2111887"/>
              <a:gd name="connsiteY5" fmla="*/ 4296212 h 4543429"/>
              <a:gd name="connsiteX6" fmla="*/ 1864670 w 2111887"/>
              <a:gd name="connsiteY6" fmla="*/ 4543429 h 4543429"/>
              <a:gd name="connsiteX7" fmla="*/ 247217 w 2111887"/>
              <a:gd name="connsiteY7" fmla="*/ 4543429 h 4543429"/>
              <a:gd name="connsiteX8" fmla="*/ 0 w 2111887"/>
              <a:gd name="connsiteY8" fmla="*/ 4296212 h 4543429"/>
              <a:gd name="connsiteX9" fmla="*/ 0 w 2111887"/>
              <a:gd name="connsiteY9" fmla="*/ 247221 h 4543429"/>
              <a:gd name="connsiteX0" fmla="*/ 0 w 2111887"/>
              <a:gd name="connsiteY0" fmla="*/ 264906 h 4561114"/>
              <a:gd name="connsiteX1" fmla="*/ 247217 w 2111887"/>
              <a:gd name="connsiteY1" fmla="*/ 17689 h 4561114"/>
              <a:gd name="connsiteX2" fmla="*/ 665137 w 2111887"/>
              <a:gd name="connsiteY2" fmla="*/ 22451 h 4561114"/>
              <a:gd name="connsiteX3" fmla="*/ 1103287 w 2111887"/>
              <a:gd name="connsiteY3" fmla="*/ 117701 h 4561114"/>
              <a:gd name="connsiteX4" fmla="*/ 1864670 w 2111887"/>
              <a:gd name="connsiteY4" fmla="*/ 17689 h 4561114"/>
              <a:gd name="connsiteX5" fmla="*/ 2111887 w 2111887"/>
              <a:gd name="connsiteY5" fmla="*/ 264906 h 4561114"/>
              <a:gd name="connsiteX6" fmla="*/ 2111887 w 2111887"/>
              <a:gd name="connsiteY6" fmla="*/ 4313897 h 4561114"/>
              <a:gd name="connsiteX7" fmla="*/ 1864670 w 2111887"/>
              <a:gd name="connsiteY7" fmla="*/ 4561114 h 4561114"/>
              <a:gd name="connsiteX8" fmla="*/ 247217 w 2111887"/>
              <a:gd name="connsiteY8" fmla="*/ 4561114 h 4561114"/>
              <a:gd name="connsiteX9" fmla="*/ 0 w 2111887"/>
              <a:gd name="connsiteY9" fmla="*/ 4313897 h 4561114"/>
              <a:gd name="connsiteX10" fmla="*/ 0 w 2111887"/>
              <a:gd name="connsiteY10" fmla="*/ 264906 h 4561114"/>
              <a:gd name="connsiteX0" fmla="*/ 0 w 2111887"/>
              <a:gd name="connsiteY0" fmla="*/ 269676 h 4565884"/>
              <a:gd name="connsiteX1" fmla="*/ 247217 w 2111887"/>
              <a:gd name="connsiteY1" fmla="*/ 22459 h 4565884"/>
              <a:gd name="connsiteX2" fmla="*/ 612749 w 2111887"/>
              <a:gd name="connsiteY2" fmla="*/ 15315 h 4565884"/>
              <a:gd name="connsiteX3" fmla="*/ 1103287 w 2111887"/>
              <a:gd name="connsiteY3" fmla="*/ 122471 h 4565884"/>
              <a:gd name="connsiteX4" fmla="*/ 1864670 w 2111887"/>
              <a:gd name="connsiteY4" fmla="*/ 22459 h 4565884"/>
              <a:gd name="connsiteX5" fmla="*/ 2111887 w 2111887"/>
              <a:gd name="connsiteY5" fmla="*/ 269676 h 4565884"/>
              <a:gd name="connsiteX6" fmla="*/ 2111887 w 2111887"/>
              <a:gd name="connsiteY6" fmla="*/ 4318667 h 4565884"/>
              <a:gd name="connsiteX7" fmla="*/ 1864670 w 2111887"/>
              <a:gd name="connsiteY7" fmla="*/ 4565884 h 4565884"/>
              <a:gd name="connsiteX8" fmla="*/ 247217 w 2111887"/>
              <a:gd name="connsiteY8" fmla="*/ 4565884 h 4565884"/>
              <a:gd name="connsiteX9" fmla="*/ 0 w 2111887"/>
              <a:gd name="connsiteY9" fmla="*/ 4318667 h 4565884"/>
              <a:gd name="connsiteX10" fmla="*/ 0 w 2111887"/>
              <a:gd name="connsiteY10" fmla="*/ 269676 h 4565884"/>
              <a:gd name="connsiteX0" fmla="*/ 0 w 2111887"/>
              <a:gd name="connsiteY0" fmla="*/ 275247 h 4571455"/>
              <a:gd name="connsiteX1" fmla="*/ 247217 w 2111887"/>
              <a:gd name="connsiteY1" fmla="*/ 18505 h 4571455"/>
              <a:gd name="connsiteX2" fmla="*/ 612749 w 2111887"/>
              <a:gd name="connsiteY2" fmla="*/ 20886 h 4571455"/>
              <a:gd name="connsiteX3" fmla="*/ 1103287 w 2111887"/>
              <a:gd name="connsiteY3" fmla="*/ 128042 h 4571455"/>
              <a:gd name="connsiteX4" fmla="*/ 1864670 w 2111887"/>
              <a:gd name="connsiteY4" fmla="*/ 28030 h 4571455"/>
              <a:gd name="connsiteX5" fmla="*/ 2111887 w 2111887"/>
              <a:gd name="connsiteY5" fmla="*/ 275247 h 4571455"/>
              <a:gd name="connsiteX6" fmla="*/ 2111887 w 2111887"/>
              <a:gd name="connsiteY6" fmla="*/ 4324238 h 4571455"/>
              <a:gd name="connsiteX7" fmla="*/ 1864670 w 2111887"/>
              <a:gd name="connsiteY7" fmla="*/ 4571455 h 4571455"/>
              <a:gd name="connsiteX8" fmla="*/ 247217 w 2111887"/>
              <a:gd name="connsiteY8" fmla="*/ 4571455 h 4571455"/>
              <a:gd name="connsiteX9" fmla="*/ 0 w 2111887"/>
              <a:gd name="connsiteY9" fmla="*/ 4324238 h 4571455"/>
              <a:gd name="connsiteX10" fmla="*/ 0 w 2111887"/>
              <a:gd name="connsiteY10" fmla="*/ 275247 h 4571455"/>
              <a:gd name="connsiteX0" fmla="*/ 0 w 2111887"/>
              <a:gd name="connsiteY0" fmla="*/ 268247 h 4564455"/>
              <a:gd name="connsiteX1" fmla="*/ 247217 w 2111887"/>
              <a:gd name="connsiteY1" fmla="*/ 11505 h 4564455"/>
              <a:gd name="connsiteX2" fmla="*/ 612749 w 2111887"/>
              <a:gd name="connsiteY2" fmla="*/ 13886 h 4564455"/>
              <a:gd name="connsiteX3" fmla="*/ 1103287 w 2111887"/>
              <a:gd name="connsiteY3" fmla="*/ 121042 h 4564455"/>
              <a:gd name="connsiteX4" fmla="*/ 1864670 w 2111887"/>
              <a:gd name="connsiteY4" fmla="*/ 21030 h 4564455"/>
              <a:gd name="connsiteX5" fmla="*/ 2111887 w 2111887"/>
              <a:gd name="connsiteY5" fmla="*/ 268247 h 4564455"/>
              <a:gd name="connsiteX6" fmla="*/ 2111887 w 2111887"/>
              <a:gd name="connsiteY6" fmla="*/ 4317238 h 4564455"/>
              <a:gd name="connsiteX7" fmla="*/ 1864670 w 2111887"/>
              <a:gd name="connsiteY7" fmla="*/ 4564455 h 4564455"/>
              <a:gd name="connsiteX8" fmla="*/ 247217 w 2111887"/>
              <a:gd name="connsiteY8" fmla="*/ 4564455 h 4564455"/>
              <a:gd name="connsiteX9" fmla="*/ 0 w 2111887"/>
              <a:gd name="connsiteY9" fmla="*/ 4317238 h 4564455"/>
              <a:gd name="connsiteX10" fmla="*/ 0 w 2111887"/>
              <a:gd name="connsiteY10"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784200 w 2111887"/>
              <a:gd name="connsiteY3" fmla="*/ 59130 h 4564455"/>
              <a:gd name="connsiteX4" fmla="*/ 1103287 w 2111887"/>
              <a:gd name="connsiteY4" fmla="*/ 121042 h 4564455"/>
              <a:gd name="connsiteX5" fmla="*/ 1864670 w 2111887"/>
              <a:gd name="connsiteY5" fmla="*/ 21030 h 4564455"/>
              <a:gd name="connsiteX6" fmla="*/ 2111887 w 2111887"/>
              <a:gd name="connsiteY6" fmla="*/ 268247 h 4564455"/>
              <a:gd name="connsiteX7" fmla="*/ 2111887 w 2111887"/>
              <a:gd name="connsiteY7" fmla="*/ 4317238 h 4564455"/>
              <a:gd name="connsiteX8" fmla="*/ 1864670 w 2111887"/>
              <a:gd name="connsiteY8" fmla="*/ 4564455 h 4564455"/>
              <a:gd name="connsiteX9" fmla="*/ 247217 w 2111887"/>
              <a:gd name="connsiteY9" fmla="*/ 4564455 h 4564455"/>
              <a:gd name="connsiteX10" fmla="*/ 0 w 2111887"/>
              <a:gd name="connsiteY10" fmla="*/ 4317238 h 4564455"/>
              <a:gd name="connsiteX11" fmla="*/ 0 w 2111887"/>
              <a:gd name="connsiteY11"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864670 w 2111887"/>
              <a:gd name="connsiteY5" fmla="*/ 21030 h 4564455"/>
              <a:gd name="connsiteX6" fmla="*/ 2111887 w 2111887"/>
              <a:gd name="connsiteY6" fmla="*/ 268247 h 4564455"/>
              <a:gd name="connsiteX7" fmla="*/ 2111887 w 2111887"/>
              <a:gd name="connsiteY7" fmla="*/ 4317238 h 4564455"/>
              <a:gd name="connsiteX8" fmla="*/ 1864670 w 2111887"/>
              <a:gd name="connsiteY8" fmla="*/ 4564455 h 4564455"/>
              <a:gd name="connsiteX9" fmla="*/ 247217 w 2111887"/>
              <a:gd name="connsiteY9" fmla="*/ 4564455 h 4564455"/>
              <a:gd name="connsiteX10" fmla="*/ 0 w 2111887"/>
              <a:gd name="connsiteY10" fmla="*/ 4317238 h 4564455"/>
              <a:gd name="connsiteX11" fmla="*/ 0 w 2111887"/>
              <a:gd name="connsiteY11"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453331 w 2111887"/>
              <a:gd name="connsiteY5" fmla="*/ 123424 h 4564455"/>
              <a:gd name="connsiteX6" fmla="*/ 1864670 w 2111887"/>
              <a:gd name="connsiteY6" fmla="*/ 21030 h 4564455"/>
              <a:gd name="connsiteX7" fmla="*/ 2111887 w 2111887"/>
              <a:gd name="connsiteY7" fmla="*/ 268247 h 4564455"/>
              <a:gd name="connsiteX8" fmla="*/ 2111887 w 2111887"/>
              <a:gd name="connsiteY8" fmla="*/ 4317238 h 4564455"/>
              <a:gd name="connsiteX9" fmla="*/ 1864670 w 2111887"/>
              <a:gd name="connsiteY9" fmla="*/ 4564455 h 4564455"/>
              <a:gd name="connsiteX10" fmla="*/ 247217 w 2111887"/>
              <a:gd name="connsiteY10" fmla="*/ 4564455 h 4564455"/>
              <a:gd name="connsiteX11" fmla="*/ 0 w 2111887"/>
              <a:gd name="connsiteY11" fmla="*/ 4317238 h 4564455"/>
              <a:gd name="connsiteX12" fmla="*/ 0 w 2111887"/>
              <a:gd name="connsiteY12" fmla="*/ 268247 h 4564455"/>
              <a:gd name="connsiteX0" fmla="*/ 0 w 2111887"/>
              <a:gd name="connsiteY0" fmla="*/ 268247 h 4564455"/>
              <a:gd name="connsiteX1" fmla="*/ 247217 w 2111887"/>
              <a:gd name="connsiteY1" fmla="*/ 11505 h 4564455"/>
              <a:gd name="connsiteX2" fmla="*/ 612749 w 2111887"/>
              <a:gd name="connsiteY2" fmla="*/ 13886 h 4564455"/>
              <a:gd name="connsiteX3" fmla="*/ 691331 w 2111887"/>
              <a:gd name="connsiteY3" fmla="*/ 101992 h 4564455"/>
              <a:gd name="connsiteX4" fmla="*/ 1103287 w 2111887"/>
              <a:gd name="connsiteY4" fmla="*/ 121042 h 4564455"/>
              <a:gd name="connsiteX5" fmla="*/ 1453331 w 2111887"/>
              <a:gd name="connsiteY5" fmla="*/ 123424 h 4564455"/>
              <a:gd name="connsiteX6" fmla="*/ 1600969 w 2111887"/>
              <a:gd name="connsiteY6" fmla="*/ 73418 h 4564455"/>
              <a:gd name="connsiteX7" fmla="*/ 1864670 w 2111887"/>
              <a:gd name="connsiteY7" fmla="*/ 21030 h 4564455"/>
              <a:gd name="connsiteX8" fmla="*/ 2111887 w 2111887"/>
              <a:gd name="connsiteY8" fmla="*/ 268247 h 4564455"/>
              <a:gd name="connsiteX9" fmla="*/ 2111887 w 2111887"/>
              <a:gd name="connsiteY9" fmla="*/ 4317238 h 4564455"/>
              <a:gd name="connsiteX10" fmla="*/ 1864670 w 2111887"/>
              <a:gd name="connsiteY10" fmla="*/ 4564455 h 4564455"/>
              <a:gd name="connsiteX11" fmla="*/ 247217 w 2111887"/>
              <a:gd name="connsiteY11" fmla="*/ 4564455 h 4564455"/>
              <a:gd name="connsiteX12" fmla="*/ 0 w 2111887"/>
              <a:gd name="connsiteY12" fmla="*/ 4317238 h 4564455"/>
              <a:gd name="connsiteX13" fmla="*/ 0 w 2111887"/>
              <a:gd name="connsiteY13" fmla="*/ 268247 h 4564455"/>
              <a:gd name="connsiteX0" fmla="*/ 0 w 2111887"/>
              <a:gd name="connsiteY0" fmla="*/ 271881 h 4568089"/>
              <a:gd name="connsiteX1" fmla="*/ 247217 w 2111887"/>
              <a:gd name="connsiteY1" fmla="*/ 15139 h 4568089"/>
              <a:gd name="connsiteX2" fmla="*/ 612749 w 2111887"/>
              <a:gd name="connsiteY2" fmla="*/ 17520 h 4568089"/>
              <a:gd name="connsiteX3" fmla="*/ 691331 w 2111887"/>
              <a:gd name="connsiteY3" fmla="*/ 105626 h 4568089"/>
              <a:gd name="connsiteX4" fmla="*/ 1103287 w 2111887"/>
              <a:gd name="connsiteY4" fmla="*/ 124676 h 4568089"/>
              <a:gd name="connsiteX5" fmla="*/ 1453331 w 2111887"/>
              <a:gd name="connsiteY5" fmla="*/ 127058 h 4568089"/>
              <a:gd name="connsiteX6" fmla="*/ 1520006 w 2111887"/>
              <a:gd name="connsiteY6" fmla="*/ 12758 h 4568089"/>
              <a:gd name="connsiteX7" fmla="*/ 1864670 w 2111887"/>
              <a:gd name="connsiteY7" fmla="*/ 24664 h 4568089"/>
              <a:gd name="connsiteX8" fmla="*/ 2111887 w 2111887"/>
              <a:gd name="connsiteY8" fmla="*/ 271881 h 4568089"/>
              <a:gd name="connsiteX9" fmla="*/ 2111887 w 2111887"/>
              <a:gd name="connsiteY9" fmla="*/ 4320872 h 4568089"/>
              <a:gd name="connsiteX10" fmla="*/ 1864670 w 2111887"/>
              <a:gd name="connsiteY10" fmla="*/ 4568089 h 4568089"/>
              <a:gd name="connsiteX11" fmla="*/ 247217 w 2111887"/>
              <a:gd name="connsiteY11" fmla="*/ 4568089 h 4568089"/>
              <a:gd name="connsiteX12" fmla="*/ 0 w 2111887"/>
              <a:gd name="connsiteY12" fmla="*/ 4320872 h 4568089"/>
              <a:gd name="connsiteX13" fmla="*/ 0 w 2111887"/>
              <a:gd name="connsiteY13" fmla="*/ 271881 h 4568089"/>
              <a:gd name="connsiteX0" fmla="*/ 0 w 2111887"/>
              <a:gd name="connsiteY0" fmla="*/ 272962 h 4569170"/>
              <a:gd name="connsiteX1" fmla="*/ 247217 w 2111887"/>
              <a:gd name="connsiteY1" fmla="*/ 16220 h 4569170"/>
              <a:gd name="connsiteX2" fmla="*/ 612749 w 2111887"/>
              <a:gd name="connsiteY2" fmla="*/ 18601 h 4569170"/>
              <a:gd name="connsiteX3" fmla="*/ 691331 w 2111887"/>
              <a:gd name="connsiteY3" fmla="*/ 106707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612749 w 2111887"/>
              <a:gd name="connsiteY2" fmla="*/ 18601 h 4569170"/>
              <a:gd name="connsiteX3" fmla="*/ 693712 w 2111887"/>
              <a:gd name="connsiteY3" fmla="*/ 118613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103287 w 2111887"/>
              <a:gd name="connsiteY4" fmla="*/ 125757 h 4569170"/>
              <a:gd name="connsiteX5" fmla="*/ 1453331 w 2111887"/>
              <a:gd name="connsiteY5" fmla="*/ 128139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103287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055662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2962 h 4569170"/>
              <a:gd name="connsiteX1" fmla="*/ 247217 w 2111887"/>
              <a:gd name="connsiteY1" fmla="*/ 16220 h 4569170"/>
              <a:gd name="connsiteX2" fmla="*/ 598462 w 2111887"/>
              <a:gd name="connsiteY2" fmla="*/ 16220 h 4569170"/>
              <a:gd name="connsiteX3" fmla="*/ 693712 w 2111887"/>
              <a:gd name="connsiteY3" fmla="*/ 118613 h 4569170"/>
              <a:gd name="connsiteX4" fmla="*/ 1055662 w 2111887"/>
              <a:gd name="connsiteY4" fmla="*/ 125757 h 4569170"/>
              <a:gd name="connsiteX5" fmla="*/ 1453331 w 2111887"/>
              <a:gd name="connsiteY5" fmla="*/ 120995 h 4569170"/>
              <a:gd name="connsiteX6" fmla="*/ 1520006 w 2111887"/>
              <a:gd name="connsiteY6" fmla="*/ 13839 h 4569170"/>
              <a:gd name="connsiteX7" fmla="*/ 1888482 w 2111887"/>
              <a:gd name="connsiteY7" fmla="*/ 23364 h 4569170"/>
              <a:gd name="connsiteX8" fmla="*/ 2111887 w 2111887"/>
              <a:gd name="connsiteY8" fmla="*/ 272962 h 4569170"/>
              <a:gd name="connsiteX9" fmla="*/ 2111887 w 2111887"/>
              <a:gd name="connsiteY9" fmla="*/ 4321953 h 4569170"/>
              <a:gd name="connsiteX10" fmla="*/ 1864670 w 2111887"/>
              <a:gd name="connsiteY10" fmla="*/ 4569170 h 4569170"/>
              <a:gd name="connsiteX11" fmla="*/ 247217 w 2111887"/>
              <a:gd name="connsiteY11" fmla="*/ 4569170 h 4569170"/>
              <a:gd name="connsiteX12" fmla="*/ 0 w 2111887"/>
              <a:gd name="connsiteY12" fmla="*/ 4321953 h 4569170"/>
              <a:gd name="connsiteX13" fmla="*/ 0 w 2111887"/>
              <a:gd name="connsiteY13" fmla="*/ 272962 h 4569170"/>
              <a:gd name="connsiteX0" fmla="*/ 0 w 2111887"/>
              <a:gd name="connsiteY0" fmla="*/ 273465 h 4569673"/>
              <a:gd name="connsiteX1" fmla="*/ 247217 w 2111887"/>
              <a:gd name="connsiteY1" fmla="*/ 16723 h 4569673"/>
              <a:gd name="connsiteX2" fmla="*/ 579412 w 2111887"/>
              <a:gd name="connsiteY2" fmla="*/ 9580 h 4569673"/>
              <a:gd name="connsiteX3" fmla="*/ 693712 w 2111887"/>
              <a:gd name="connsiteY3" fmla="*/ 119116 h 4569673"/>
              <a:gd name="connsiteX4" fmla="*/ 1055662 w 2111887"/>
              <a:gd name="connsiteY4" fmla="*/ 126260 h 4569673"/>
              <a:gd name="connsiteX5" fmla="*/ 1453331 w 2111887"/>
              <a:gd name="connsiteY5" fmla="*/ 121498 h 4569673"/>
              <a:gd name="connsiteX6" fmla="*/ 1520006 w 2111887"/>
              <a:gd name="connsiteY6" fmla="*/ 14342 h 4569673"/>
              <a:gd name="connsiteX7" fmla="*/ 1888482 w 2111887"/>
              <a:gd name="connsiteY7" fmla="*/ 23867 h 4569673"/>
              <a:gd name="connsiteX8" fmla="*/ 2111887 w 2111887"/>
              <a:gd name="connsiteY8" fmla="*/ 273465 h 4569673"/>
              <a:gd name="connsiteX9" fmla="*/ 2111887 w 2111887"/>
              <a:gd name="connsiteY9" fmla="*/ 4322456 h 4569673"/>
              <a:gd name="connsiteX10" fmla="*/ 1864670 w 2111887"/>
              <a:gd name="connsiteY10" fmla="*/ 4569673 h 4569673"/>
              <a:gd name="connsiteX11" fmla="*/ 247217 w 2111887"/>
              <a:gd name="connsiteY11" fmla="*/ 4569673 h 4569673"/>
              <a:gd name="connsiteX12" fmla="*/ 0 w 2111887"/>
              <a:gd name="connsiteY12" fmla="*/ 4322456 h 4569673"/>
              <a:gd name="connsiteX13" fmla="*/ 0 w 2111887"/>
              <a:gd name="connsiteY13" fmla="*/ 273465 h 4569673"/>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3712 w 2111887"/>
              <a:gd name="connsiteY3" fmla="*/ 120011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8474 w 2111887"/>
              <a:gd name="connsiteY3" fmla="*/ 122393 h 4570568"/>
              <a:gd name="connsiteX4" fmla="*/ 1055662 w 2111887"/>
              <a:gd name="connsiteY4" fmla="*/ 127155 h 4570568"/>
              <a:gd name="connsiteX5" fmla="*/ 1453331 w 2111887"/>
              <a:gd name="connsiteY5" fmla="*/ 122393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4360 h 4570568"/>
              <a:gd name="connsiteX1" fmla="*/ 235311 w 2111887"/>
              <a:gd name="connsiteY1" fmla="*/ 15237 h 4570568"/>
              <a:gd name="connsiteX2" fmla="*/ 579412 w 2111887"/>
              <a:gd name="connsiteY2" fmla="*/ 10475 h 4570568"/>
              <a:gd name="connsiteX3" fmla="*/ 698474 w 2111887"/>
              <a:gd name="connsiteY3" fmla="*/ 122393 h 4570568"/>
              <a:gd name="connsiteX4" fmla="*/ 1055662 w 2111887"/>
              <a:gd name="connsiteY4" fmla="*/ 127155 h 4570568"/>
              <a:gd name="connsiteX5" fmla="*/ 1427138 w 2111887"/>
              <a:gd name="connsiteY5" fmla="*/ 124774 h 4570568"/>
              <a:gd name="connsiteX6" fmla="*/ 1520006 w 2111887"/>
              <a:gd name="connsiteY6" fmla="*/ 15237 h 4570568"/>
              <a:gd name="connsiteX7" fmla="*/ 1888482 w 2111887"/>
              <a:gd name="connsiteY7" fmla="*/ 24762 h 4570568"/>
              <a:gd name="connsiteX8" fmla="*/ 2111887 w 2111887"/>
              <a:gd name="connsiteY8" fmla="*/ 274360 h 4570568"/>
              <a:gd name="connsiteX9" fmla="*/ 2111887 w 2111887"/>
              <a:gd name="connsiteY9" fmla="*/ 4323351 h 4570568"/>
              <a:gd name="connsiteX10" fmla="*/ 1864670 w 2111887"/>
              <a:gd name="connsiteY10" fmla="*/ 4570568 h 4570568"/>
              <a:gd name="connsiteX11" fmla="*/ 247217 w 2111887"/>
              <a:gd name="connsiteY11" fmla="*/ 4570568 h 4570568"/>
              <a:gd name="connsiteX12" fmla="*/ 0 w 2111887"/>
              <a:gd name="connsiteY12" fmla="*/ 4323351 h 4570568"/>
              <a:gd name="connsiteX13" fmla="*/ 0 w 2111887"/>
              <a:gd name="connsiteY13" fmla="*/ 274360 h 4570568"/>
              <a:gd name="connsiteX0" fmla="*/ 0 w 2111887"/>
              <a:gd name="connsiteY0" fmla="*/ 275652 h 4571860"/>
              <a:gd name="connsiteX1" fmla="*/ 235311 w 2111887"/>
              <a:gd name="connsiteY1" fmla="*/ 16529 h 4571860"/>
              <a:gd name="connsiteX2" fmla="*/ 579412 w 2111887"/>
              <a:gd name="connsiteY2" fmla="*/ 11767 h 4571860"/>
              <a:gd name="connsiteX3" fmla="*/ 698474 w 2111887"/>
              <a:gd name="connsiteY3" fmla="*/ 123685 h 4571860"/>
              <a:gd name="connsiteX4" fmla="*/ 1055662 w 2111887"/>
              <a:gd name="connsiteY4" fmla="*/ 128447 h 4571860"/>
              <a:gd name="connsiteX5" fmla="*/ 1427138 w 2111887"/>
              <a:gd name="connsiteY5" fmla="*/ 126066 h 4571860"/>
              <a:gd name="connsiteX6" fmla="*/ 1520006 w 2111887"/>
              <a:gd name="connsiteY6" fmla="*/ 11766 h 4571860"/>
              <a:gd name="connsiteX7" fmla="*/ 1888482 w 2111887"/>
              <a:gd name="connsiteY7" fmla="*/ 26054 h 4571860"/>
              <a:gd name="connsiteX8" fmla="*/ 2111887 w 2111887"/>
              <a:gd name="connsiteY8" fmla="*/ 275652 h 4571860"/>
              <a:gd name="connsiteX9" fmla="*/ 2111887 w 2111887"/>
              <a:gd name="connsiteY9" fmla="*/ 4324643 h 4571860"/>
              <a:gd name="connsiteX10" fmla="*/ 1864670 w 2111887"/>
              <a:gd name="connsiteY10" fmla="*/ 4571860 h 4571860"/>
              <a:gd name="connsiteX11" fmla="*/ 247217 w 2111887"/>
              <a:gd name="connsiteY11" fmla="*/ 4571860 h 4571860"/>
              <a:gd name="connsiteX12" fmla="*/ 0 w 2111887"/>
              <a:gd name="connsiteY12" fmla="*/ 4324643 h 4571860"/>
              <a:gd name="connsiteX13" fmla="*/ 0 w 2111887"/>
              <a:gd name="connsiteY13" fmla="*/ 275652 h 4571860"/>
              <a:gd name="connsiteX0" fmla="*/ 0 w 2111887"/>
              <a:gd name="connsiteY0" fmla="*/ 277724 h 4573932"/>
              <a:gd name="connsiteX1" fmla="*/ 235311 w 2111887"/>
              <a:gd name="connsiteY1" fmla="*/ 18601 h 4573932"/>
              <a:gd name="connsiteX2" fmla="*/ 579412 w 2111887"/>
              <a:gd name="connsiteY2" fmla="*/ 13839 h 4573932"/>
              <a:gd name="connsiteX3" fmla="*/ 698474 w 2111887"/>
              <a:gd name="connsiteY3" fmla="*/ 125757 h 4573932"/>
              <a:gd name="connsiteX4" fmla="*/ 1055662 w 2111887"/>
              <a:gd name="connsiteY4" fmla="*/ 130519 h 4573932"/>
              <a:gd name="connsiteX5" fmla="*/ 1427138 w 2111887"/>
              <a:gd name="connsiteY5" fmla="*/ 128138 h 4573932"/>
              <a:gd name="connsiteX6" fmla="*/ 1520006 w 2111887"/>
              <a:gd name="connsiteY6" fmla="*/ 13838 h 4573932"/>
              <a:gd name="connsiteX7" fmla="*/ 1895626 w 2111887"/>
              <a:gd name="connsiteY7" fmla="*/ 23364 h 4573932"/>
              <a:gd name="connsiteX8" fmla="*/ 2111887 w 2111887"/>
              <a:gd name="connsiteY8" fmla="*/ 277724 h 4573932"/>
              <a:gd name="connsiteX9" fmla="*/ 2111887 w 2111887"/>
              <a:gd name="connsiteY9" fmla="*/ 4326715 h 4573932"/>
              <a:gd name="connsiteX10" fmla="*/ 1864670 w 2111887"/>
              <a:gd name="connsiteY10" fmla="*/ 4573932 h 4573932"/>
              <a:gd name="connsiteX11" fmla="*/ 247217 w 2111887"/>
              <a:gd name="connsiteY11" fmla="*/ 4573932 h 4573932"/>
              <a:gd name="connsiteX12" fmla="*/ 0 w 2111887"/>
              <a:gd name="connsiteY12" fmla="*/ 4326715 h 4573932"/>
              <a:gd name="connsiteX13" fmla="*/ 0 w 2111887"/>
              <a:gd name="connsiteY13" fmla="*/ 277724 h 4573932"/>
              <a:gd name="connsiteX0" fmla="*/ 0 w 2111887"/>
              <a:gd name="connsiteY0" fmla="*/ 277724 h 4573932"/>
              <a:gd name="connsiteX1" fmla="*/ 235311 w 2111887"/>
              <a:gd name="connsiteY1" fmla="*/ 18601 h 4573932"/>
              <a:gd name="connsiteX2" fmla="*/ 579412 w 2111887"/>
              <a:gd name="connsiteY2" fmla="*/ 13839 h 4573932"/>
              <a:gd name="connsiteX3" fmla="*/ 762768 w 2111887"/>
              <a:gd name="connsiteY3" fmla="*/ 28126 h 4573932"/>
              <a:gd name="connsiteX4" fmla="*/ 1055662 w 2111887"/>
              <a:gd name="connsiteY4" fmla="*/ 130519 h 4573932"/>
              <a:gd name="connsiteX5" fmla="*/ 1427138 w 2111887"/>
              <a:gd name="connsiteY5" fmla="*/ 128138 h 4573932"/>
              <a:gd name="connsiteX6" fmla="*/ 1520006 w 2111887"/>
              <a:gd name="connsiteY6" fmla="*/ 13838 h 4573932"/>
              <a:gd name="connsiteX7" fmla="*/ 1895626 w 2111887"/>
              <a:gd name="connsiteY7" fmla="*/ 23364 h 4573932"/>
              <a:gd name="connsiteX8" fmla="*/ 2111887 w 2111887"/>
              <a:gd name="connsiteY8" fmla="*/ 277724 h 4573932"/>
              <a:gd name="connsiteX9" fmla="*/ 2111887 w 2111887"/>
              <a:gd name="connsiteY9" fmla="*/ 4326715 h 4573932"/>
              <a:gd name="connsiteX10" fmla="*/ 1864670 w 2111887"/>
              <a:gd name="connsiteY10" fmla="*/ 4573932 h 4573932"/>
              <a:gd name="connsiteX11" fmla="*/ 247217 w 2111887"/>
              <a:gd name="connsiteY11" fmla="*/ 4573932 h 4573932"/>
              <a:gd name="connsiteX12" fmla="*/ 0 w 2111887"/>
              <a:gd name="connsiteY12" fmla="*/ 4326715 h 4573932"/>
              <a:gd name="connsiteX13" fmla="*/ 0 w 2111887"/>
              <a:gd name="connsiteY13" fmla="*/ 277724 h 4573932"/>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055662 w 2111887"/>
              <a:gd name="connsiteY4" fmla="*/ 124792 h 4568205"/>
              <a:gd name="connsiteX5" fmla="*/ 1272357 w 2111887"/>
              <a:gd name="connsiteY5" fmla="*/ 22398 h 4568205"/>
              <a:gd name="connsiteX6" fmla="*/ 1520006 w 2111887"/>
              <a:gd name="connsiteY6" fmla="*/ 8111 h 4568205"/>
              <a:gd name="connsiteX7" fmla="*/ 1895626 w 2111887"/>
              <a:gd name="connsiteY7" fmla="*/ 17637 h 4568205"/>
              <a:gd name="connsiteX8" fmla="*/ 2111887 w 2111887"/>
              <a:gd name="connsiteY8" fmla="*/ 271997 h 4568205"/>
              <a:gd name="connsiteX9" fmla="*/ 2111887 w 2111887"/>
              <a:gd name="connsiteY9" fmla="*/ 4320988 h 4568205"/>
              <a:gd name="connsiteX10" fmla="*/ 1864670 w 2111887"/>
              <a:gd name="connsiteY10" fmla="*/ 4568205 h 4568205"/>
              <a:gd name="connsiteX11" fmla="*/ 247217 w 2111887"/>
              <a:gd name="connsiteY11" fmla="*/ 4568205 h 4568205"/>
              <a:gd name="connsiteX12" fmla="*/ 0 w 2111887"/>
              <a:gd name="connsiteY12" fmla="*/ 4320988 h 4568205"/>
              <a:gd name="connsiteX13" fmla="*/ 0 w 2111887"/>
              <a:gd name="connsiteY13" fmla="*/ 271997 h 4568205"/>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046137 w 2111887"/>
              <a:gd name="connsiteY4" fmla="*/ 15255 h 4568205"/>
              <a:gd name="connsiteX5" fmla="*/ 1272357 w 2111887"/>
              <a:gd name="connsiteY5" fmla="*/ 22398 h 4568205"/>
              <a:gd name="connsiteX6" fmla="*/ 1520006 w 2111887"/>
              <a:gd name="connsiteY6" fmla="*/ 8111 h 4568205"/>
              <a:gd name="connsiteX7" fmla="*/ 1895626 w 2111887"/>
              <a:gd name="connsiteY7" fmla="*/ 17637 h 4568205"/>
              <a:gd name="connsiteX8" fmla="*/ 2111887 w 2111887"/>
              <a:gd name="connsiteY8" fmla="*/ 271997 h 4568205"/>
              <a:gd name="connsiteX9" fmla="*/ 2111887 w 2111887"/>
              <a:gd name="connsiteY9" fmla="*/ 4320988 h 4568205"/>
              <a:gd name="connsiteX10" fmla="*/ 1864670 w 2111887"/>
              <a:gd name="connsiteY10" fmla="*/ 4568205 h 4568205"/>
              <a:gd name="connsiteX11" fmla="*/ 247217 w 2111887"/>
              <a:gd name="connsiteY11" fmla="*/ 4568205 h 4568205"/>
              <a:gd name="connsiteX12" fmla="*/ 0 w 2111887"/>
              <a:gd name="connsiteY12" fmla="*/ 4320988 h 4568205"/>
              <a:gd name="connsiteX13" fmla="*/ 0 w 2111887"/>
              <a:gd name="connsiteY13" fmla="*/ 271997 h 4568205"/>
              <a:gd name="connsiteX0" fmla="*/ 0 w 2111887"/>
              <a:gd name="connsiteY0" fmla="*/ 271997 h 4568205"/>
              <a:gd name="connsiteX1" fmla="*/ 235311 w 2111887"/>
              <a:gd name="connsiteY1" fmla="*/ 12874 h 4568205"/>
              <a:gd name="connsiteX2" fmla="*/ 579412 w 2111887"/>
              <a:gd name="connsiteY2" fmla="*/ 8112 h 4568205"/>
              <a:gd name="connsiteX3" fmla="*/ 762768 w 2111887"/>
              <a:gd name="connsiteY3" fmla="*/ 22399 h 4568205"/>
              <a:gd name="connsiteX4" fmla="*/ 1272357 w 2111887"/>
              <a:gd name="connsiteY4" fmla="*/ 22398 h 4568205"/>
              <a:gd name="connsiteX5" fmla="*/ 1520006 w 2111887"/>
              <a:gd name="connsiteY5" fmla="*/ 8111 h 4568205"/>
              <a:gd name="connsiteX6" fmla="*/ 1895626 w 2111887"/>
              <a:gd name="connsiteY6" fmla="*/ 17637 h 4568205"/>
              <a:gd name="connsiteX7" fmla="*/ 2111887 w 2111887"/>
              <a:gd name="connsiteY7" fmla="*/ 271997 h 4568205"/>
              <a:gd name="connsiteX8" fmla="*/ 2111887 w 2111887"/>
              <a:gd name="connsiteY8" fmla="*/ 4320988 h 4568205"/>
              <a:gd name="connsiteX9" fmla="*/ 1864670 w 2111887"/>
              <a:gd name="connsiteY9" fmla="*/ 4568205 h 4568205"/>
              <a:gd name="connsiteX10" fmla="*/ 247217 w 2111887"/>
              <a:gd name="connsiteY10" fmla="*/ 4568205 h 4568205"/>
              <a:gd name="connsiteX11" fmla="*/ 0 w 2111887"/>
              <a:gd name="connsiteY11" fmla="*/ 4320988 h 4568205"/>
              <a:gd name="connsiteX12" fmla="*/ 0 w 2111887"/>
              <a:gd name="connsiteY12" fmla="*/ 271997 h 4568205"/>
              <a:gd name="connsiteX0" fmla="*/ 0 w 2111887"/>
              <a:gd name="connsiteY0" fmla="*/ 275715 h 4571923"/>
              <a:gd name="connsiteX1" fmla="*/ 235311 w 2111887"/>
              <a:gd name="connsiteY1" fmla="*/ 16592 h 4571923"/>
              <a:gd name="connsiteX2" fmla="*/ 762768 w 2111887"/>
              <a:gd name="connsiteY2" fmla="*/ 26117 h 4571923"/>
              <a:gd name="connsiteX3" fmla="*/ 1272357 w 2111887"/>
              <a:gd name="connsiteY3" fmla="*/ 26116 h 4571923"/>
              <a:gd name="connsiteX4" fmla="*/ 1520006 w 2111887"/>
              <a:gd name="connsiteY4" fmla="*/ 11829 h 4571923"/>
              <a:gd name="connsiteX5" fmla="*/ 1895626 w 2111887"/>
              <a:gd name="connsiteY5" fmla="*/ 21355 h 4571923"/>
              <a:gd name="connsiteX6" fmla="*/ 2111887 w 2111887"/>
              <a:gd name="connsiteY6" fmla="*/ 275715 h 4571923"/>
              <a:gd name="connsiteX7" fmla="*/ 2111887 w 2111887"/>
              <a:gd name="connsiteY7" fmla="*/ 4324706 h 4571923"/>
              <a:gd name="connsiteX8" fmla="*/ 1864670 w 2111887"/>
              <a:gd name="connsiteY8" fmla="*/ 4571923 h 4571923"/>
              <a:gd name="connsiteX9" fmla="*/ 247217 w 2111887"/>
              <a:gd name="connsiteY9" fmla="*/ 4571923 h 4571923"/>
              <a:gd name="connsiteX10" fmla="*/ 0 w 2111887"/>
              <a:gd name="connsiteY10" fmla="*/ 4324706 h 4571923"/>
              <a:gd name="connsiteX11" fmla="*/ 0 w 2111887"/>
              <a:gd name="connsiteY11" fmla="*/ 275715 h 4571923"/>
              <a:gd name="connsiteX0" fmla="*/ 0 w 2111887"/>
              <a:gd name="connsiteY0" fmla="*/ 275289 h 4571497"/>
              <a:gd name="connsiteX1" fmla="*/ 235311 w 2111887"/>
              <a:gd name="connsiteY1" fmla="*/ 16166 h 4571497"/>
              <a:gd name="connsiteX2" fmla="*/ 1272357 w 2111887"/>
              <a:gd name="connsiteY2" fmla="*/ 25690 h 4571497"/>
              <a:gd name="connsiteX3" fmla="*/ 1520006 w 2111887"/>
              <a:gd name="connsiteY3" fmla="*/ 11403 h 4571497"/>
              <a:gd name="connsiteX4" fmla="*/ 1895626 w 2111887"/>
              <a:gd name="connsiteY4" fmla="*/ 20929 h 4571497"/>
              <a:gd name="connsiteX5" fmla="*/ 2111887 w 2111887"/>
              <a:gd name="connsiteY5" fmla="*/ 275289 h 4571497"/>
              <a:gd name="connsiteX6" fmla="*/ 2111887 w 2111887"/>
              <a:gd name="connsiteY6" fmla="*/ 4324280 h 4571497"/>
              <a:gd name="connsiteX7" fmla="*/ 1864670 w 2111887"/>
              <a:gd name="connsiteY7" fmla="*/ 4571497 h 4571497"/>
              <a:gd name="connsiteX8" fmla="*/ 247217 w 2111887"/>
              <a:gd name="connsiteY8" fmla="*/ 4571497 h 4571497"/>
              <a:gd name="connsiteX9" fmla="*/ 0 w 2111887"/>
              <a:gd name="connsiteY9" fmla="*/ 4324280 h 4571497"/>
              <a:gd name="connsiteX10" fmla="*/ 0 w 2111887"/>
              <a:gd name="connsiteY10" fmla="*/ 275289 h 4571497"/>
              <a:gd name="connsiteX0" fmla="*/ 0 w 2111887"/>
              <a:gd name="connsiteY0" fmla="*/ 280184 h 4576392"/>
              <a:gd name="connsiteX1" fmla="*/ 235311 w 2111887"/>
              <a:gd name="connsiteY1" fmla="*/ 21061 h 4576392"/>
              <a:gd name="connsiteX2" fmla="*/ 1520006 w 2111887"/>
              <a:gd name="connsiteY2" fmla="*/ 16298 h 4576392"/>
              <a:gd name="connsiteX3" fmla="*/ 1895626 w 2111887"/>
              <a:gd name="connsiteY3" fmla="*/ 25824 h 4576392"/>
              <a:gd name="connsiteX4" fmla="*/ 2111887 w 2111887"/>
              <a:gd name="connsiteY4" fmla="*/ 280184 h 4576392"/>
              <a:gd name="connsiteX5" fmla="*/ 2111887 w 2111887"/>
              <a:gd name="connsiteY5" fmla="*/ 4329175 h 4576392"/>
              <a:gd name="connsiteX6" fmla="*/ 1864670 w 2111887"/>
              <a:gd name="connsiteY6" fmla="*/ 4576392 h 4576392"/>
              <a:gd name="connsiteX7" fmla="*/ 247217 w 2111887"/>
              <a:gd name="connsiteY7" fmla="*/ 4576392 h 4576392"/>
              <a:gd name="connsiteX8" fmla="*/ 0 w 2111887"/>
              <a:gd name="connsiteY8" fmla="*/ 4329175 h 4576392"/>
              <a:gd name="connsiteX9" fmla="*/ 0 w 2111887"/>
              <a:gd name="connsiteY9" fmla="*/ 280184 h 4576392"/>
              <a:gd name="connsiteX0" fmla="*/ 0 w 2111887"/>
              <a:gd name="connsiteY0" fmla="*/ 288917 h 4585125"/>
              <a:gd name="connsiteX1" fmla="*/ 235311 w 2111887"/>
              <a:gd name="connsiteY1" fmla="*/ 29794 h 4585125"/>
              <a:gd name="connsiteX2" fmla="*/ 1895626 w 2111887"/>
              <a:gd name="connsiteY2" fmla="*/ 34557 h 4585125"/>
              <a:gd name="connsiteX3" fmla="*/ 2111887 w 2111887"/>
              <a:gd name="connsiteY3" fmla="*/ 288917 h 4585125"/>
              <a:gd name="connsiteX4" fmla="*/ 2111887 w 2111887"/>
              <a:gd name="connsiteY4" fmla="*/ 4337908 h 4585125"/>
              <a:gd name="connsiteX5" fmla="*/ 1864670 w 2111887"/>
              <a:gd name="connsiteY5" fmla="*/ 4585125 h 4585125"/>
              <a:gd name="connsiteX6" fmla="*/ 247217 w 2111887"/>
              <a:gd name="connsiteY6" fmla="*/ 4585125 h 4585125"/>
              <a:gd name="connsiteX7" fmla="*/ 0 w 2111887"/>
              <a:gd name="connsiteY7" fmla="*/ 4337908 h 4585125"/>
              <a:gd name="connsiteX8" fmla="*/ 0 w 2111887"/>
              <a:gd name="connsiteY8" fmla="*/ 288917 h 4585125"/>
              <a:gd name="connsiteX0" fmla="*/ 0 w 2111887"/>
              <a:gd name="connsiteY0" fmla="*/ 316063 h 4612271"/>
              <a:gd name="connsiteX1" fmla="*/ 235311 w 2111887"/>
              <a:gd name="connsiteY1" fmla="*/ 56940 h 4612271"/>
              <a:gd name="connsiteX2" fmla="*/ 1888483 w 2111887"/>
              <a:gd name="connsiteY2" fmla="*/ 18841 h 4612271"/>
              <a:gd name="connsiteX3" fmla="*/ 2111887 w 2111887"/>
              <a:gd name="connsiteY3" fmla="*/ 316063 h 4612271"/>
              <a:gd name="connsiteX4" fmla="*/ 2111887 w 2111887"/>
              <a:gd name="connsiteY4" fmla="*/ 4365054 h 4612271"/>
              <a:gd name="connsiteX5" fmla="*/ 1864670 w 2111887"/>
              <a:gd name="connsiteY5" fmla="*/ 4612271 h 4612271"/>
              <a:gd name="connsiteX6" fmla="*/ 247217 w 2111887"/>
              <a:gd name="connsiteY6" fmla="*/ 4612271 h 4612271"/>
              <a:gd name="connsiteX7" fmla="*/ 0 w 2111887"/>
              <a:gd name="connsiteY7" fmla="*/ 4365054 h 4612271"/>
              <a:gd name="connsiteX8" fmla="*/ 0 w 2111887"/>
              <a:gd name="connsiteY8" fmla="*/ 316063 h 4612271"/>
              <a:gd name="connsiteX0" fmla="*/ 0 w 2111887"/>
              <a:gd name="connsiteY0" fmla="*/ 327050 h 4623258"/>
              <a:gd name="connsiteX1" fmla="*/ 223404 w 2111887"/>
              <a:gd name="connsiteY1" fmla="*/ 34589 h 4623258"/>
              <a:gd name="connsiteX2" fmla="*/ 1888483 w 2111887"/>
              <a:gd name="connsiteY2" fmla="*/ 29828 h 4623258"/>
              <a:gd name="connsiteX3" fmla="*/ 2111887 w 2111887"/>
              <a:gd name="connsiteY3" fmla="*/ 327050 h 4623258"/>
              <a:gd name="connsiteX4" fmla="*/ 2111887 w 2111887"/>
              <a:gd name="connsiteY4" fmla="*/ 4376041 h 4623258"/>
              <a:gd name="connsiteX5" fmla="*/ 1864670 w 2111887"/>
              <a:gd name="connsiteY5" fmla="*/ 4623258 h 4623258"/>
              <a:gd name="connsiteX6" fmla="*/ 247217 w 2111887"/>
              <a:gd name="connsiteY6" fmla="*/ 4623258 h 4623258"/>
              <a:gd name="connsiteX7" fmla="*/ 0 w 2111887"/>
              <a:gd name="connsiteY7" fmla="*/ 4376041 h 4623258"/>
              <a:gd name="connsiteX8" fmla="*/ 0 w 2111887"/>
              <a:gd name="connsiteY8" fmla="*/ 327050 h 4623258"/>
              <a:gd name="connsiteX0" fmla="*/ 0 w 2111887"/>
              <a:gd name="connsiteY0" fmla="*/ 318359 h 4614567"/>
              <a:gd name="connsiteX1" fmla="*/ 223404 w 2111887"/>
              <a:gd name="connsiteY1" fmla="*/ 25898 h 4614567"/>
              <a:gd name="connsiteX2" fmla="*/ 1888483 w 2111887"/>
              <a:gd name="connsiteY2" fmla="*/ 21137 h 4614567"/>
              <a:gd name="connsiteX3" fmla="*/ 2111887 w 2111887"/>
              <a:gd name="connsiteY3" fmla="*/ 318359 h 4614567"/>
              <a:gd name="connsiteX4" fmla="*/ 2111887 w 2111887"/>
              <a:gd name="connsiteY4" fmla="*/ 4367350 h 4614567"/>
              <a:gd name="connsiteX5" fmla="*/ 1864670 w 2111887"/>
              <a:gd name="connsiteY5" fmla="*/ 4614567 h 4614567"/>
              <a:gd name="connsiteX6" fmla="*/ 247217 w 2111887"/>
              <a:gd name="connsiteY6" fmla="*/ 4614567 h 4614567"/>
              <a:gd name="connsiteX7" fmla="*/ 0 w 2111887"/>
              <a:gd name="connsiteY7" fmla="*/ 4367350 h 4614567"/>
              <a:gd name="connsiteX8" fmla="*/ 0 w 2111887"/>
              <a:gd name="connsiteY8" fmla="*/ 318359 h 4614567"/>
              <a:gd name="connsiteX0" fmla="*/ 0 w 2111887"/>
              <a:gd name="connsiteY0" fmla="*/ 308933 h 4605141"/>
              <a:gd name="connsiteX1" fmla="*/ 223404 w 2111887"/>
              <a:gd name="connsiteY1" fmla="*/ 16472 h 4605141"/>
              <a:gd name="connsiteX2" fmla="*/ 1888483 w 2111887"/>
              <a:gd name="connsiteY2" fmla="*/ 11711 h 4605141"/>
              <a:gd name="connsiteX3" fmla="*/ 2111887 w 2111887"/>
              <a:gd name="connsiteY3" fmla="*/ 308933 h 4605141"/>
              <a:gd name="connsiteX4" fmla="*/ 2111887 w 2111887"/>
              <a:gd name="connsiteY4" fmla="*/ 4357924 h 4605141"/>
              <a:gd name="connsiteX5" fmla="*/ 1864670 w 2111887"/>
              <a:gd name="connsiteY5" fmla="*/ 4605141 h 4605141"/>
              <a:gd name="connsiteX6" fmla="*/ 247217 w 2111887"/>
              <a:gd name="connsiteY6" fmla="*/ 4605141 h 4605141"/>
              <a:gd name="connsiteX7" fmla="*/ 0 w 2111887"/>
              <a:gd name="connsiteY7" fmla="*/ 4357924 h 4605141"/>
              <a:gd name="connsiteX8" fmla="*/ 0 w 2111887"/>
              <a:gd name="connsiteY8" fmla="*/ 308933 h 4605141"/>
              <a:gd name="connsiteX0" fmla="*/ 0 w 2111887"/>
              <a:gd name="connsiteY0" fmla="*/ 308933 h 4605141"/>
              <a:gd name="connsiteX1" fmla="*/ 223404 w 2111887"/>
              <a:gd name="connsiteY1" fmla="*/ 16472 h 4605141"/>
              <a:gd name="connsiteX2" fmla="*/ 1888483 w 2111887"/>
              <a:gd name="connsiteY2" fmla="*/ 11711 h 4605141"/>
              <a:gd name="connsiteX3" fmla="*/ 2111887 w 2111887"/>
              <a:gd name="connsiteY3" fmla="*/ 308933 h 4605141"/>
              <a:gd name="connsiteX4" fmla="*/ 2111887 w 2111887"/>
              <a:gd name="connsiteY4" fmla="*/ 4357924 h 4605141"/>
              <a:gd name="connsiteX5" fmla="*/ 1864670 w 2111887"/>
              <a:gd name="connsiteY5" fmla="*/ 4605141 h 4605141"/>
              <a:gd name="connsiteX6" fmla="*/ 247217 w 2111887"/>
              <a:gd name="connsiteY6" fmla="*/ 4605141 h 4605141"/>
              <a:gd name="connsiteX7" fmla="*/ 0 w 2111887"/>
              <a:gd name="connsiteY7" fmla="*/ 4357924 h 4605141"/>
              <a:gd name="connsiteX8" fmla="*/ 0 w 2111887"/>
              <a:gd name="connsiteY8" fmla="*/ 308933 h 4605141"/>
              <a:gd name="connsiteX0" fmla="*/ 0 w 2119031"/>
              <a:gd name="connsiteY0" fmla="*/ 292265 h 4605141"/>
              <a:gd name="connsiteX1" fmla="*/ 230548 w 2119031"/>
              <a:gd name="connsiteY1" fmla="*/ 16472 h 4605141"/>
              <a:gd name="connsiteX2" fmla="*/ 1895627 w 2119031"/>
              <a:gd name="connsiteY2" fmla="*/ 11711 h 4605141"/>
              <a:gd name="connsiteX3" fmla="*/ 2119031 w 2119031"/>
              <a:gd name="connsiteY3" fmla="*/ 308933 h 4605141"/>
              <a:gd name="connsiteX4" fmla="*/ 2119031 w 2119031"/>
              <a:gd name="connsiteY4" fmla="*/ 4357924 h 4605141"/>
              <a:gd name="connsiteX5" fmla="*/ 1871814 w 2119031"/>
              <a:gd name="connsiteY5" fmla="*/ 4605141 h 4605141"/>
              <a:gd name="connsiteX6" fmla="*/ 254361 w 2119031"/>
              <a:gd name="connsiteY6" fmla="*/ 4605141 h 4605141"/>
              <a:gd name="connsiteX7" fmla="*/ 7144 w 2119031"/>
              <a:gd name="connsiteY7" fmla="*/ 4357924 h 4605141"/>
              <a:gd name="connsiteX8" fmla="*/ 0 w 2119031"/>
              <a:gd name="connsiteY8" fmla="*/ 292265 h 4605141"/>
              <a:gd name="connsiteX0" fmla="*/ 0 w 2128556"/>
              <a:gd name="connsiteY0" fmla="*/ 292265 h 4605141"/>
              <a:gd name="connsiteX1" fmla="*/ 230548 w 2128556"/>
              <a:gd name="connsiteY1" fmla="*/ 16472 h 4605141"/>
              <a:gd name="connsiteX2" fmla="*/ 1895627 w 2128556"/>
              <a:gd name="connsiteY2" fmla="*/ 11711 h 4605141"/>
              <a:gd name="connsiteX3" fmla="*/ 2128556 w 2128556"/>
              <a:gd name="connsiteY3" fmla="*/ 297027 h 4605141"/>
              <a:gd name="connsiteX4" fmla="*/ 2119031 w 2128556"/>
              <a:gd name="connsiteY4" fmla="*/ 4357924 h 4605141"/>
              <a:gd name="connsiteX5" fmla="*/ 1871814 w 2128556"/>
              <a:gd name="connsiteY5" fmla="*/ 4605141 h 4605141"/>
              <a:gd name="connsiteX6" fmla="*/ 254361 w 2128556"/>
              <a:gd name="connsiteY6" fmla="*/ 4605141 h 4605141"/>
              <a:gd name="connsiteX7" fmla="*/ 7144 w 2128556"/>
              <a:gd name="connsiteY7" fmla="*/ 4357924 h 4605141"/>
              <a:gd name="connsiteX8" fmla="*/ 0 w 2128556"/>
              <a:gd name="connsiteY8" fmla="*/ 292265 h 4605141"/>
              <a:gd name="connsiteX0" fmla="*/ 0 w 2128556"/>
              <a:gd name="connsiteY0" fmla="*/ 292265 h 4605141"/>
              <a:gd name="connsiteX1" fmla="*/ 230548 w 2128556"/>
              <a:gd name="connsiteY1" fmla="*/ 16472 h 4605141"/>
              <a:gd name="connsiteX2" fmla="*/ 1895627 w 2128556"/>
              <a:gd name="connsiteY2" fmla="*/ 11711 h 4605141"/>
              <a:gd name="connsiteX3" fmla="*/ 2128556 w 2128556"/>
              <a:gd name="connsiteY3" fmla="*/ 297027 h 4605141"/>
              <a:gd name="connsiteX4" fmla="*/ 2128556 w 2128556"/>
              <a:gd name="connsiteY4" fmla="*/ 4360305 h 4605141"/>
              <a:gd name="connsiteX5" fmla="*/ 1871814 w 2128556"/>
              <a:gd name="connsiteY5" fmla="*/ 4605141 h 4605141"/>
              <a:gd name="connsiteX6" fmla="*/ 254361 w 2128556"/>
              <a:gd name="connsiteY6" fmla="*/ 4605141 h 4605141"/>
              <a:gd name="connsiteX7" fmla="*/ 7144 w 2128556"/>
              <a:gd name="connsiteY7" fmla="*/ 4357924 h 4605141"/>
              <a:gd name="connsiteX8" fmla="*/ 0 w 2128556"/>
              <a:gd name="connsiteY8" fmla="*/ 292265 h 4605141"/>
              <a:gd name="connsiteX0" fmla="*/ 0 w 2128556"/>
              <a:gd name="connsiteY0" fmla="*/ 292265 h 4626572"/>
              <a:gd name="connsiteX1" fmla="*/ 230548 w 2128556"/>
              <a:gd name="connsiteY1" fmla="*/ 16472 h 4626572"/>
              <a:gd name="connsiteX2" fmla="*/ 1895627 w 2128556"/>
              <a:gd name="connsiteY2" fmla="*/ 11711 h 4626572"/>
              <a:gd name="connsiteX3" fmla="*/ 2128556 w 2128556"/>
              <a:gd name="connsiteY3" fmla="*/ 297027 h 4626572"/>
              <a:gd name="connsiteX4" fmla="*/ 2128556 w 2128556"/>
              <a:gd name="connsiteY4" fmla="*/ 4360305 h 4626572"/>
              <a:gd name="connsiteX5" fmla="*/ 1867051 w 2128556"/>
              <a:gd name="connsiteY5" fmla="*/ 4626572 h 4626572"/>
              <a:gd name="connsiteX6" fmla="*/ 254361 w 2128556"/>
              <a:gd name="connsiteY6" fmla="*/ 4605141 h 4626572"/>
              <a:gd name="connsiteX7" fmla="*/ 7144 w 2128556"/>
              <a:gd name="connsiteY7" fmla="*/ 4357924 h 4626572"/>
              <a:gd name="connsiteX8" fmla="*/ 0 w 2128556"/>
              <a:gd name="connsiteY8" fmla="*/ 292265 h 4626572"/>
              <a:gd name="connsiteX0" fmla="*/ 0 w 2128556"/>
              <a:gd name="connsiteY0" fmla="*/ 292265 h 4626572"/>
              <a:gd name="connsiteX1" fmla="*/ 230548 w 2128556"/>
              <a:gd name="connsiteY1" fmla="*/ 16472 h 4626572"/>
              <a:gd name="connsiteX2" fmla="*/ 1895627 w 2128556"/>
              <a:gd name="connsiteY2" fmla="*/ 11711 h 4626572"/>
              <a:gd name="connsiteX3" fmla="*/ 2128556 w 2128556"/>
              <a:gd name="connsiteY3" fmla="*/ 297027 h 4626572"/>
              <a:gd name="connsiteX4" fmla="*/ 2128556 w 2128556"/>
              <a:gd name="connsiteY4" fmla="*/ 4360305 h 4626572"/>
              <a:gd name="connsiteX5" fmla="*/ 1867051 w 2128556"/>
              <a:gd name="connsiteY5" fmla="*/ 4626572 h 4626572"/>
              <a:gd name="connsiteX6" fmla="*/ 254361 w 2128556"/>
              <a:gd name="connsiteY6" fmla="*/ 4624191 h 4626572"/>
              <a:gd name="connsiteX7" fmla="*/ 7144 w 2128556"/>
              <a:gd name="connsiteY7" fmla="*/ 4357924 h 4626572"/>
              <a:gd name="connsiteX8" fmla="*/ 0 w 2128556"/>
              <a:gd name="connsiteY8" fmla="*/ 292265 h 4626572"/>
              <a:gd name="connsiteX0" fmla="*/ 2874 w 2131430"/>
              <a:gd name="connsiteY0" fmla="*/ 292265 h 4626572"/>
              <a:gd name="connsiteX1" fmla="*/ 233422 w 2131430"/>
              <a:gd name="connsiteY1" fmla="*/ 16472 h 4626572"/>
              <a:gd name="connsiteX2" fmla="*/ 1898501 w 2131430"/>
              <a:gd name="connsiteY2" fmla="*/ 11711 h 4626572"/>
              <a:gd name="connsiteX3" fmla="*/ 2131430 w 2131430"/>
              <a:gd name="connsiteY3" fmla="*/ 297027 h 4626572"/>
              <a:gd name="connsiteX4" fmla="*/ 2131430 w 2131430"/>
              <a:gd name="connsiteY4" fmla="*/ 4360305 h 4626572"/>
              <a:gd name="connsiteX5" fmla="*/ 1869925 w 2131430"/>
              <a:gd name="connsiteY5" fmla="*/ 4626572 h 4626572"/>
              <a:gd name="connsiteX6" fmla="*/ 257235 w 2131430"/>
              <a:gd name="connsiteY6" fmla="*/ 4624191 h 4626572"/>
              <a:gd name="connsiteX7" fmla="*/ 493 w 2131430"/>
              <a:gd name="connsiteY7" fmla="*/ 4357924 h 4626572"/>
              <a:gd name="connsiteX8" fmla="*/ 2874 w 2131430"/>
              <a:gd name="connsiteY8" fmla="*/ 292265 h 4626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1430" h="4626572">
                <a:moveTo>
                  <a:pt x="2874" y="292265"/>
                </a:moveTo>
                <a:cubicBezTo>
                  <a:pt x="2874" y="155731"/>
                  <a:pt x="101650" y="18853"/>
                  <a:pt x="233422" y="16472"/>
                </a:cubicBezTo>
                <a:cubicBezTo>
                  <a:pt x="556504" y="2654"/>
                  <a:pt x="1580975" y="-10045"/>
                  <a:pt x="1898501" y="11711"/>
                </a:cubicBezTo>
                <a:cubicBezTo>
                  <a:pt x="2042179" y="21236"/>
                  <a:pt x="2131430" y="160493"/>
                  <a:pt x="2131430" y="297027"/>
                </a:cubicBezTo>
                <a:lnTo>
                  <a:pt x="2131430" y="4360305"/>
                </a:lnTo>
                <a:cubicBezTo>
                  <a:pt x="2131430" y="4496839"/>
                  <a:pt x="2006459" y="4626572"/>
                  <a:pt x="1869925" y="4626572"/>
                </a:cubicBezTo>
                <a:lnTo>
                  <a:pt x="257235" y="4624191"/>
                </a:lnTo>
                <a:cubicBezTo>
                  <a:pt x="120701" y="4624191"/>
                  <a:pt x="493" y="4494458"/>
                  <a:pt x="493" y="4357924"/>
                </a:cubicBezTo>
                <a:cubicBezTo>
                  <a:pt x="-1888" y="3002704"/>
                  <a:pt x="5255" y="1647485"/>
                  <a:pt x="2874" y="292265"/>
                </a:cubicBezTo>
                <a:close/>
              </a:path>
            </a:pathLst>
          </a:custGeom>
          <a:blipFill>
            <a:blip r:embed="rId6"/>
            <a:stretch>
              <a:fillRect/>
            </a:stretch>
          </a:blipFill>
        </p:spPr>
        <p:txBody>
          <a:bodyPr anchor="ctr" anchorCtr="0"/>
          <a:lstStyle>
            <a:lvl1pPr marL="0" indent="0" algn="ctr">
              <a:buNone/>
              <a:defRPr/>
            </a:lvl1pPr>
          </a:lstStyle>
          <a:p>
            <a:r>
              <a:rPr lang="en-US"/>
              <a:t> </a:t>
            </a:r>
          </a:p>
        </p:txBody>
      </p:sp>
    </p:spTree>
    <p:extLst>
      <p:ext uri="{BB962C8B-B14F-4D97-AF65-F5344CB8AC3E}">
        <p14:creationId xmlns:p14="http://schemas.microsoft.com/office/powerpoint/2010/main" val="3236308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8">
                                            <p:txEl>
                                              <p:pRg st="0" end="0"/>
                                            </p:txEl>
                                          </p:spTgt>
                                        </p:tgtEl>
                                        <p:attrNameLst>
                                          <p:attrName>style.visibility</p:attrName>
                                        </p:attrNameLst>
                                      </p:cBhvr>
                                      <p:to>
                                        <p:strVal val="visible"/>
                                      </p:to>
                                    </p:set>
                                    <p:animEffect transition="in" filter="wipe(left)">
                                      <p:cBhvr>
                                        <p:cTn id="11"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build="p">
        <p:tmplLst>
          <p:tmpl lvl="1">
            <p:tnLst>
              <p:par>
                <p:cTn presetID="22" presetClass="entr" presetSubtype="8"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wipe(left)">
                      <p:cBhvr>
                        <p:cTn dur="500"/>
                        <p:tgtEl>
                          <p:spTgt spid="28"/>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no logo">
    <p:bg>
      <p:bgPr>
        <a:solidFill>
          <a:srgbClr val="1F5CAA"/>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493144" y="686872"/>
            <a:ext cx="11205713" cy="2200204"/>
          </a:xfrm>
        </p:spPr>
        <p:txBody>
          <a:bodyPr anchor="b" anchorCtr="0">
            <a:normAutofit/>
          </a:bodyPr>
          <a:lstStyle>
            <a:lvl1pPr algn="ctr">
              <a:lnSpc>
                <a:spcPct val="100000"/>
              </a:lnSpc>
              <a:defRPr sz="4400" b="1" baseline="0">
                <a:solidFill>
                  <a:schemeClr val="bg1"/>
                </a:solidFill>
                <a:latin typeface="K2D" panose="00000500000000000000" pitchFamily="2" charset="-34"/>
                <a:cs typeface="K2D" panose="00000500000000000000" pitchFamily="2" charset="-34"/>
              </a:defRPr>
            </a:lvl1pPr>
          </a:lstStyle>
          <a:p>
            <a:r>
              <a:rPr lang="en-US"/>
              <a:t>TIÊU ĐỀ CHÍNH</a:t>
            </a:r>
          </a:p>
        </p:txBody>
      </p:sp>
      <p:sp>
        <p:nvSpPr>
          <p:cNvPr id="20" name="Subtitle 2"/>
          <p:cNvSpPr>
            <a:spLocks noGrp="1"/>
          </p:cNvSpPr>
          <p:nvPr>
            <p:ph type="subTitle" idx="1" hasCustomPrompt="1"/>
          </p:nvPr>
        </p:nvSpPr>
        <p:spPr>
          <a:xfrm>
            <a:off x="493144" y="2887077"/>
            <a:ext cx="11205713" cy="1036706"/>
          </a:xfrm>
        </p:spPr>
        <p:txBody>
          <a:bodyPr anchor="t" anchorCtr="0">
            <a:normAutofit/>
          </a:bodyPr>
          <a:lstStyle>
            <a:lvl1pPr marL="0" indent="0" algn="ctr">
              <a:buNone/>
              <a:defRPr sz="3200" baseline="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p>
        </p:txBody>
      </p:sp>
      <p:sp>
        <p:nvSpPr>
          <p:cNvPr id="22" name="Text Placeholder 9"/>
          <p:cNvSpPr>
            <a:spLocks noGrp="1"/>
          </p:cNvSpPr>
          <p:nvPr>
            <p:ph type="body" sz="quarter" idx="12" hasCustomPrompt="1"/>
          </p:nvPr>
        </p:nvSpPr>
        <p:spPr>
          <a:xfrm>
            <a:off x="493144" y="3947960"/>
            <a:ext cx="11205713" cy="492125"/>
          </a:xfrm>
        </p:spPr>
        <p:txBody>
          <a:bodyPr>
            <a:noAutofit/>
          </a:bodyPr>
          <a:lstStyle>
            <a:lvl1pPr marL="0" indent="0" algn="ctr">
              <a:buNone/>
              <a:defRPr sz="2000" b="0" baseline="0">
                <a:solidFill>
                  <a:schemeClr val="bg1"/>
                </a:solidFill>
                <a:latin typeface="Readex Pro" pitchFamily="2" charset="-78"/>
                <a:cs typeface="Readex Pro" pitchFamily="2" charset="-78"/>
              </a:defRPr>
            </a:lvl1pPr>
            <a:lvl2pPr marL="457200" indent="0">
              <a:buNone/>
              <a:defRPr sz="1400">
                <a:solidFill>
                  <a:schemeClr val="bg1"/>
                </a:solidFill>
                <a:latin typeface="Barlow" panose="00000500000000000000" pitchFamily="2" charset="0"/>
              </a:defRPr>
            </a:lvl2pPr>
            <a:lvl3pPr marL="914400" indent="0">
              <a:buNone/>
              <a:defRPr sz="1200">
                <a:solidFill>
                  <a:schemeClr val="bg1"/>
                </a:solidFill>
                <a:latin typeface="Barlow" panose="00000500000000000000" pitchFamily="2" charset="0"/>
              </a:defRPr>
            </a:lvl3pPr>
            <a:lvl4pPr marL="1371600" indent="0">
              <a:buNone/>
              <a:defRPr sz="1100">
                <a:solidFill>
                  <a:schemeClr val="bg1"/>
                </a:solidFill>
                <a:latin typeface="Barlow" panose="00000500000000000000" pitchFamily="2" charset="0"/>
              </a:defRPr>
            </a:lvl4pPr>
            <a:lvl5pPr marL="1828800" indent="0">
              <a:buNone/>
              <a:defRPr sz="1100">
                <a:solidFill>
                  <a:schemeClr val="bg1"/>
                </a:solidFill>
                <a:latin typeface="Barlow" panose="00000500000000000000" pitchFamily="2" charset="0"/>
              </a:defRPr>
            </a:lvl5pPr>
          </a:lstStyle>
          <a:p>
            <a:pPr lvl="0"/>
            <a:r>
              <a:rPr lang="en-US"/>
              <a:t>Tên tác giả hoặc ngày tháng</a:t>
            </a:r>
          </a:p>
        </p:txBody>
      </p:sp>
      <p:sp>
        <p:nvSpPr>
          <p:cNvPr id="25" name="Rectangle 24"/>
          <p:cNvSpPr/>
          <p:nvPr userDrawn="1"/>
        </p:nvSpPr>
        <p:spPr>
          <a:xfrm>
            <a:off x="4998720" y="3805958"/>
            <a:ext cx="2194560" cy="27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nvGrpSpPr>
          <p:cNvPr id="2" name="Group 1">
            <a:extLst>
              <a:ext uri="{FF2B5EF4-FFF2-40B4-BE49-F238E27FC236}">
                <a16:creationId xmlns:a16="http://schemas.microsoft.com/office/drawing/2014/main" id="{F9948C5E-76A7-F702-69DB-282464E77641}"/>
              </a:ext>
            </a:extLst>
          </p:cNvPr>
          <p:cNvGrpSpPr/>
          <p:nvPr userDrawn="1"/>
        </p:nvGrpSpPr>
        <p:grpSpPr>
          <a:xfrm rot="5400000" flipH="1">
            <a:off x="11994349" y="89858"/>
            <a:ext cx="108319" cy="107166"/>
            <a:chOff x="9886950" y="442913"/>
            <a:chExt cx="216694" cy="214386"/>
          </a:xfrm>
        </p:grpSpPr>
        <p:sp>
          <p:nvSpPr>
            <p:cNvPr id="4" name="Rectangle: Rounded Corners 3">
              <a:extLst>
                <a:ext uri="{FF2B5EF4-FFF2-40B4-BE49-F238E27FC236}">
                  <a16:creationId xmlns:a16="http://schemas.microsoft.com/office/drawing/2014/main" id="{9456AD05-D0D5-B566-5464-905D6E126C9B}"/>
                </a:ext>
              </a:extLst>
            </p:cNvPr>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E39BB277-D677-7122-583C-E2DA058F670A}"/>
                </a:ext>
              </a:extLst>
            </p:cNvPr>
            <p:cNvSpPr/>
            <p:nvPr userDrawn="1"/>
          </p:nvSpPr>
          <p:spPr>
            <a:xfrm>
              <a:off x="10006013" y="559668"/>
              <a:ext cx="97631" cy="97631"/>
            </a:xfrm>
            <a:prstGeom prst="roundRect">
              <a:avLst/>
            </a:prstGeom>
            <a:solidFill>
              <a:srgbClr val="00AFE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3FE1A5C2-1028-7EF7-EC88-4F04EC7380D2}"/>
                </a:ext>
              </a:extLst>
            </p:cNvPr>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B542C0C7-F574-E38A-4EB3-08F7967A55EF}"/>
              </a:ext>
            </a:extLst>
          </p:cNvPr>
          <p:cNvPicPr>
            <a:picLocks noChangeAspect="1"/>
          </p:cNvPicPr>
          <p:nvPr userDrawn="1"/>
        </p:nvPicPr>
        <p:blipFill>
          <a:blip r:embed="rId2"/>
          <a:stretch>
            <a:fillRect/>
          </a:stretch>
        </p:blipFill>
        <p:spPr>
          <a:xfrm>
            <a:off x="2585036" y="6478829"/>
            <a:ext cx="9326880" cy="118101"/>
          </a:xfrm>
          <a:prstGeom prst="rect">
            <a:avLst/>
          </a:prstGeom>
        </p:spPr>
      </p:pic>
      <p:sp>
        <p:nvSpPr>
          <p:cNvPr id="5" name="Slide Number Placeholder 5">
            <a:extLst>
              <a:ext uri="{FF2B5EF4-FFF2-40B4-BE49-F238E27FC236}">
                <a16:creationId xmlns:a16="http://schemas.microsoft.com/office/drawing/2014/main" id="{509D78DE-4DE3-2990-85E4-786FD52314BF}"/>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6" name="Rectangle 5">
            <a:extLst>
              <a:ext uri="{FF2B5EF4-FFF2-40B4-BE49-F238E27FC236}">
                <a16:creationId xmlns:a16="http://schemas.microsoft.com/office/drawing/2014/main" id="{82A8D337-520D-D86F-59BE-49A69B9FFC61}"/>
              </a:ext>
            </a:extLst>
          </p:cNvPr>
          <p:cNvSpPr/>
          <p:nvPr userDrawn="1"/>
        </p:nvSpPr>
        <p:spPr>
          <a:xfrm>
            <a:off x="159150" y="6474525"/>
            <a:ext cx="653867" cy="298450"/>
          </a:xfrm>
          <a:prstGeom prst="rect">
            <a:avLst/>
          </a:prstGeom>
          <a:solidFill>
            <a:srgbClr val="27AC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grpSp>
        <p:nvGrpSpPr>
          <p:cNvPr id="7" name="Group 6">
            <a:extLst>
              <a:ext uri="{FF2B5EF4-FFF2-40B4-BE49-F238E27FC236}">
                <a16:creationId xmlns:a16="http://schemas.microsoft.com/office/drawing/2014/main" id="{4674FC1A-E55F-C03B-647D-62C9D227489C}"/>
              </a:ext>
            </a:extLst>
          </p:cNvPr>
          <p:cNvGrpSpPr/>
          <p:nvPr userDrawn="1"/>
        </p:nvGrpSpPr>
        <p:grpSpPr>
          <a:xfrm>
            <a:off x="817685" y="6410864"/>
            <a:ext cx="2760487" cy="403790"/>
            <a:chOff x="741485" y="6410864"/>
            <a:chExt cx="2760487" cy="403790"/>
          </a:xfrm>
        </p:grpSpPr>
        <p:sp>
          <p:nvSpPr>
            <p:cNvPr id="8" name="TextBox 7">
              <a:extLst>
                <a:ext uri="{FF2B5EF4-FFF2-40B4-BE49-F238E27FC236}">
                  <a16:creationId xmlns:a16="http://schemas.microsoft.com/office/drawing/2014/main" id="{0AF77203-FB16-225E-E2AD-E6F5BFB29DF4}"/>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9" name="TextBox 8">
              <a:extLst>
                <a:ext uri="{FF2B5EF4-FFF2-40B4-BE49-F238E27FC236}">
                  <a16:creationId xmlns:a16="http://schemas.microsoft.com/office/drawing/2014/main" id="{59832108-B491-0ED9-0209-DCDB4B879444}"/>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27" name="TextBox 26">
            <a:extLst>
              <a:ext uri="{FF2B5EF4-FFF2-40B4-BE49-F238E27FC236}">
                <a16:creationId xmlns:a16="http://schemas.microsoft.com/office/drawing/2014/main" id="{BE3B44A9-629A-9AFC-6A18-1288714D7213}"/>
              </a:ext>
            </a:extLst>
          </p:cNvPr>
          <p:cNvSpPr txBox="1"/>
          <p:nvPr userDrawn="1"/>
        </p:nvSpPr>
        <p:spPr>
          <a:xfrm>
            <a:off x="10529596" y="6467840"/>
            <a:ext cx="1483098"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p>
        </p:txBody>
      </p:sp>
      <p:sp>
        <p:nvSpPr>
          <p:cNvPr id="28" name="Date Placeholder 3">
            <a:extLst>
              <a:ext uri="{FF2B5EF4-FFF2-40B4-BE49-F238E27FC236}">
                <a16:creationId xmlns:a16="http://schemas.microsoft.com/office/drawing/2014/main" id="{47E8952C-C96D-E1CF-68EF-C321F55822F3}"/>
              </a:ext>
            </a:extLst>
          </p:cNvPr>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pPr/>
              <a:t>4/15/2025</a:t>
            </a:fld>
            <a:endParaRPr lang="en-US"/>
          </a:p>
        </p:txBody>
      </p:sp>
      <p:sp>
        <p:nvSpPr>
          <p:cNvPr id="29" name="Footer Placeholder 4">
            <a:extLst>
              <a:ext uri="{FF2B5EF4-FFF2-40B4-BE49-F238E27FC236}">
                <a16:creationId xmlns:a16="http://schemas.microsoft.com/office/drawing/2014/main" id="{A43BEA4F-EC22-DCD8-2D07-6E96C6A77DC4}"/>
              </a:ext>
            </a:extLst>
          </p:cNvPr>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extLst>
      <p:ext uri="{BB962C8B-B14F-4D97-AF65-F5344CB8AC3E}">
        <p14:creationId xmlns:p14="http://schemas.microsoft.com/office/powerpoint/2010/main" val="4158657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1000"/>
                                        <p:tgtEl>
                                          <p:spTgt spid="20">
                                            <p:txEl>
                                              <p:pRg st="0" end="0"/>
                                            </p:txEl>
                                          </p:spTgt>
                                        </p:tgtEl>
                                      </p:cBhvr>
                                    </p:animEffect>
                                    <p:anim calcmode="lin" valueType="num">
                                      <p:cBhvr>
                                        <p:cTn id="1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0"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edge">
                                      <p:cBhvr>
                                        <p:cTn id="18" dur="1250"/>
                                        <p:tgtEl>
                                          <p:spTgt spid="2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2">
                                            <p:txEl>
                                              <p:pRg st="0" end="0"/>
                                            </p:txEl>
                                          </p:spTgt>
                                        </p:tgtEl>
                                        <p:attrNameLst>
                                          <p:attrName>style.visibility</p:attrName>
                                        </p:attrNameLst>
                                      </p:cBhvr>
                                      <p:to>
                                        <p:strVal val="visible"/>
                                      </p:to>
                                    </p:set>
                                    <p:animEffect transition="in" filter="wipe(left)">
                                      <p:cBhvr>
                                        <p:cTn id="21" dur="10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42"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1000"/>
                        <p:tgtEl>
                          <p:spTgt spid="20"/>
                        </p:tgtEl>
                      </p:cBhvr>
                    </p:animEffect>
                    <p:anim calcmode="lin" valueType="num">
                      <p:cBhvr>
                        <p:cTn dur="1000" fill="hold"/>
                        <p:tgtEl>
                          <p:spTgt spid="20"/>
                        </p:tgtEl>
                        <p:attrNameLst>
                          <p:attrName>ppt_x</p:attrName>
                        </p:attrNameLst>
                      </p:cBhvr>
                      <p:tavLst>
                        <p:tav tm="0">
                          <p:val>
                            <p:strVal val="#ppt_x"/>
                          </p:val>
                        </p:tav>
                        <p:tav tm="100000">
                          <p:val>
                            <p:strVal val="#ppt_x"/>
                          </p:val>
                        </p:tav>
                      </p:tavLst>
                    </p:anim>
                    <p:anim calcmode="lin" valueType="num">
                      <p:cBhvr>
                        <p:cTn dur="1000" fill="hold"/>
                        <p:tgtEl>
                          <p:spTgt spid="20"/>
                        </p:tgtEl>
                        <p:attrNameLst>
                          <p:attrName>ppt_y</p:attrName>
                        </p:attrNameLst>
                      </p:cBhvr>
                      <p:tavLst>
                        <p:tav tm="0">
                          <p:val>
                            <p:strVal val="#ppt_y+.1"/>
                          </p:val>
                        </p:tav>
                        <p:tav tm="100000">
                          <p:val>
                            <p:strVal val="#ppt_y"/>
                          </p:val>
                        </p:tav>
                      </p:tavLst>
                    </p:anim>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1000"/>
                        <p:tgtEl>
                          <p:spTgt spid="22"/>
                        </p:tgtEl>
                      </p:cBhvr>
                    </p:animEffect>
                  </p:childTnLst>
                </p:cTn>
              </p:par>
            </p:tnLst>
          </p:tmpl>
        </p:tmplLst>
      </p:bldP>
      <p:bldP spid="25"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White Pure">
    <p:spTree>
      <p:nvGrpSpPr>
        <p:cNvPr id="1" name=""/>
        <p:cNvGrpSpPr/>
        <p:nvPr/>
      </p:nvGrpSpPr>
      <p:grpSpPr>
        <a:xfrm>
          <a:off x="0" y="0"/>
          <a:ext cx="0" cy="0"/>
          <a:chOff x="0" y="0"/>
          <a:chExt cx="0" cy="0"/>
        </a:xfrm>
      </p:grpSpPr>
      <p:sp>
        <p:nvSpPr>
          <p:cNvPr id="16" name="Title 1"/>
          <p:cNvSpPr>
            <a:spLocks noGrp="1"/>
          </p:cNvSpPr>
          <p:nvPr userDrawn="1">
            <p:ph type="ctrTitle" hasCustomPrompt="1"/>
          </p:nvPr>
        </p:nvSpPr>
        <p:spPr>
          <a:xfrm>
            <a:off x="1443567" y="1773238"/>
            <a:ext cx="10029565" cy="1655762"/>
          </a:xfrm>
        </p:spPr>
        <p:txBody>
          <a:bodyPr anchor="b" anchorCtr="0">
            <a:noAutofit/>
          </a:bodyPr>
          <a:lstStyle>
            <a:lvl1pPr algn="l">
              <a:defRPr sz="4000" b="1" baseline="0">
                <a:solidFill>
                  <a:srgbClr val="1F5CA9"/>
                </a:solidFill>
                <a:latin typeface="K2D" panose="00000500000000000000" pitchFamily="2" charset="-34"/>
              </a:defRPr>
            </a:lvl1pPr>
          </a:lstStyle>
          <a:p>
            <a:r>
              <a:rPr lang="en-US"/>
              <a:t>Tiêu đề chính</a:t>
            </a:r>
          </a:p>
        </p:txBody>
      </p:sp>
      <p:sp>
        <p:nvSpPr>
          <p:cNvPr id="18" name="Subtitle 2"/>
          <p:cNvSpPr>
            <a:spLocks noGrp="1"/>
          </p:cNvSpPr>
          <p:nvPr userDrawn="1">
            <p:ph type="subTitle" idx="1" hasCustomPrompt="1"/>
          </p:nvPr>
        </p:nvSpPr>
        <p:spPr>
          <a:xfrm>
            <a:off x="1443566" y="3428999"/>
            <a:ext cx="10029565" cy="796491"/>
          </a:xfrm>
        </p:spPr>
        <p:txBody>
          <a:bodyPr anchor="t" anchorCtr="0">
            <a:normAutofit/>
          </a:bodyPr>
          <a:lstStyle>
            <a:lvl1pPr marL="0" indent="0" algn="l">
              <a:buNone/>
              <a:defRPr sz="3200" baseline="0">
                <a:solidFill>
                  <a:srgbClr val="00AFEF"/>
                </a:solidFill>
                <a:latin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p>
        </p:txBody>
      </p:sp>
      <p:pic>
        <p:nvPicPr>
          <p:cNvPr id="30" name="Picture 2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1466" y="2942152"/>
            <a:ext cx="292100" cy="292100"/>
          </a:xfrm>
          <a:prstGeom prst="rect">
            <a:avLst/>
          </a:prstGeom>
        </p:spPr>
      </p:pic>
      <p:pic>
        <p:nvPicPr>
          <p:cNvPr id="15" name="Picture 14"/>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23CFF9A2-77A5-DDEE-8CD5-81FBB071FF69}"/>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00E020D5-F981-3E97-FE5E-ADF3F5D5D67B}"/>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AE6F97B9-1D92-F527-C77C-03A8413842FA}"/>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E461B76C-9BE8-353C-CE4F-D68CC621DEA4}"/>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4BD53315-09D7-5756-C6C6-55FFDDCFE138}"/>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5DA79C1E-4CE5-9C79-D05A-E661FD9C1020}"/>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517A207F-A3E9-4918-9A39-6AFD5C75AE21}"/>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741CAD55-C718-D746-6C4B-AC27D7F9E3C4}"/>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5652AF38-7C96-9660-E7DF-32022B504063}"/>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998B8E65-85EA-EDA7-0D26-FAB09CE576A7}"/>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2" name="Footer Placeholder 4">
            <a:extLst>
              <a:ext uri="{FF2B5EF4-FFF2-40B4-BE49-F238E27FC236}">
                <a16:creationId xmlns:a16="http://schemas.microsoft.com/office/drawing/2014/main" id="{E6AC2544-66BB-6379-48DA-83F16247F12D}"/>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69849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Blue Background">
    <p:bg>
      <p:bgPr>
        <a:solidFill>
          <a:srgbClr val="00B0F0"/>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1443567" y="1773238"/>
            <a:ext cx="10029565" cy="1655762"/>
          </a:xfrm>
        </p:spPr>
        <p:txBody>
          <a:bodyPr anchor="b" anchorCtr="0">
            <a:noAutofit/>
          </a:bodyPr>
          <a:lstStyle>
            <a:lvl1pPr algn="l">
              <a:defRPr sz="4000" b="1" baseline="0">
                <a:solidFill>
                  <a:schemeClr val="bg1"/>
                </a:solidFill>
                <a:latin typeface="K2D" panose="00000500000000000000" pitchFamily="2" charset="-34"/>
              </a:defRPr>
            </a:lvl1pPr>
          </a:lstStyle>
          <a:p>
            <a:r>
              <a:rPr lang="en-US"/>
              <a:t>Tiêu đề chính</a:t>
            </a:r>
          </a:p>
        </p:txBody>
      </p:sp>
      <p:sp>
        <p:nvSpPr>
          <p:cNvPr id="20" name="Subtitle 2"/>
          <p:cNvSpPr>
            <a:spLocks noGrp="1"/>
          </p:cNvSpPr>
          <p:nvPr>
            <p:ph type="subTitle" idx="1" hasCustomPrompt="1"/>
          </p:nvPr>
        </p:nvSpPr>
        <p:spPr>
          <a:xfrm>
            <a:off x="1443566" y="3428999"/>
            <a:ext cx="10029565" cy="796491"/>
          </a:xfrm>
        </p:spPr>
        <p:txBody>
          <a:bodyPr anchor="t" anchorCtr="0">
            <a:normAutofit/>
          </a:bodyPr>
          <a:lstStyle>
            <a:lvl1pPr marL="0" indent="0" algn="l">
              <a:buNone/>
              <a:defRPr sz="3200" baseline="0">
                <a:solidFill>
                  <a:schemeClr val="bg1"/>
                </a:solidFill>
                <a:latin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9066" y="2914650"/>
            <a:ext cx="364657" cy="364657"/>
          </a:xfrm>
          <a:prstGeom prst="rect">
            <a:avLst/>
          </a:prstGeom>
        </p:spPr>
      </p:pic>
      <p:grpSp>
        <p:nvGrpSpPr>
          <p:cNvPr id="2" name="Group 1">
            <a:extLst>
              <a:ext uri="{FF2B5EF4-FFF2-40B4-BE49-F238E27FC236}">
                <a16:creationId xmlns:a16="http://schemas.microsoft.com/office/drawing/2014/main" id="{D0407ADE-1691-B221-3DBE-A0668F67DFAD}"/>
              </a:ext>
            </a:extLst>
          </p:cNvPr>
          <p:cNvGrpSpPr/>
          <p:nvPr userDrawn="1"/>
        </p:nvGrpSpPr>
        <p:grpSpPr>
          <a:xfrm rot="5400000" flipH="1">
            <a:off x="11994349" y="89858"/>
            <a:ext cx="108319" cy="107166"/>
            <a:chOff x="9886950" y="442913"/>
            <a:chExt cx="216694" cy="214386"/>
          </a:xfrm>
        </p:grpSpPr>
        <p:sp>
          <p:nvSpPr>
            <p:cNvPr id="3" name="Rectangle: Rounded Corners 2">
              <a:extLst>
                <a:ext uri="{FF2B5EF4-FFF2-40B4-BE49-F238E27FC236}">
                  <a16:creationId xmlns:a16="http://schemas.microsoft.com/office/drawing/2014/main" id="{D34C1E1A-F6EE-479B-62C5-AAA2AF44D763}"/>
                </a:ext>
              </a:extLst>
            </p:cNvPr>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0CF4A6C1-BB6F-E2E1-2B44-FAD2A1B1382F}"/>
                </a:ext>
              </a:extLst>
            </p:cNvPr>
            <p:cNvSpPr/>
            <p:nvPr userDrawn="1"/>
          </p:nvSpPr>
          <p:spPr>
            <a:xfrm>
              <a:off x="10006013" y="559668"/>
              <a:ext cx="97631" cy="97631"/>
            </a:xfrm>
            <a:prstGeom prst="round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2C836B12-C2E7-7458-8EEF-C0E54C0712FC}"/>
                </a:ext>
              </a:extLst>
            </p:cNvPr>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702B1A35-3625-44F2-B450-96259B3697C6}"/>
              </a:ext>
            </a:extLst>
          </p:cNvPr>
          <p:cNvPicPr>
            <a:picLocks noChangeAspect="1"/>
          </p:cNvPicPr>
          <p:nvPr userDrawn="1"/>
        </p:nvPicPr>
        <p:blipFill>
          <a:blip r:embed="rId3"/>
          <a:stretch>
            <a:fillRect/>
          </a:stretch>
        </p:blipFill>
        <p:spPr>
          <a:xfrm>
            <a:off x="2599612" y="6488270"/>
            <a:ext cx="9336024" cy="118110"/>
          </a:xfrm>
          <a:prstGeom prst="rect">
            <a:avLst/>
          </a:prstGeom>
        </p:spPr>
      </p:pic>
      <p:sp>
        <p:nvSpPr>
          <p:cNvPr id="7" name="Slide Number Placeholder 5">
            <a:extLst>
              <a:ext uri="{FF2B5EF4-FFF2-40B4-BE49-F238E27FC236}">
                <a16:creationId xmlns:a16="http://schemas.microsoft.com/office/drawing/2014/main" id="{DE497A08-099F-1B3E-194B-4232B1D060A8}"/>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8" name="Rectangle 7">
            <a:extLst>
              <a:ext uri="{FF2B5EF4-FFF2-40B4-BE49-F238E27FC236}">
                <a16:creationId xmlns:a16="http://schemas.microsoft.com/office/drawing/2014/main" id="{3D5BAB25-FCB5-FAAB-5765-8D4ACA9B2625}"/>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9" name="Rectangle 8">
            <a:extLst>
              <a:ext uri="{FF2B5EF4-FFF2-40B4-BE49-F238E27FC236}">
                <a16:creationId xmlns:a16="http://schemas.microsoft.com/office/drawing/2014/main" id="{9B09F01B-7545-EE0B-CCDB-EA38604EB38F}"/>
              </a:ext>
            </a:extLst>
          </p:cNvPr>
          <p:cNvSpPr/>
          <p:nvPr userDrawn="1"/>
        </p:nvSpPr>
        <p:spPr>
          <a:xfrm>
            <a:off x="11577955" y="6548263"/>
            <a:ext cx="340536" cy="17037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0" name="Slide Number Placeholder 5">
            <a:extLst>
              <a:ext uri="{FF2B5EF4-FFF2-40B4-BE49-F238E27FC236}">
                <a16:creationId xmlns:a16="http://schemas.microsoft.com/office/drawing/2014/main" id="{90B09E43-1817-D52E-1B93-2D03B69FBBF9}"/>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11" name="Group 10">
            <a:extLst>
              <a:ext uri="{FF2B5EF4-FFF2-40B4-BE49-F238E27FC236}">
                <a16:creationId xmlns:a16="http://schemas.microsoft.com/office/drawing/2014/main" id="{E340A8E4-7C5F-7F57-1FD7-2B62EB3A0CAC}"/>
              </a:ext>
            </a:extLst>
          </p:cNvPr>
          <p:cNvGrpSpPr/>
          <p:nvPr userDrawn="1"/>
        </p:nvGrpSpPr>
        <p:grpSpPr>
          <a:xfrm>
            <a:off x="817685" y="6410864"/>
            <a:ext cx="2760487" cy="403790"/>
            <a:chOff x="741485" y="6410864"/>
            <a:chExt cx="2760487" cy="403790"/>
          </a:xfrm>
        </p:grpSpPr>
        <p:sp>
          <p:nvSpPr>
            <p:cNvPr id="12" name="TextBox 11">
              <a:extLst>
                <a:ext uri="{FF2B5EF4-FFF2-40B4-BE49-F238E27FC236}">
                  <a16:creationId xmlns:a16="http://schemas.microsoft.com/office/drawing/2014/main" id="{31401AA1-7975-3594-DC27-3B15A19D2BF9}"/>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13" name="TextBox 12">
              <a:extLst>
                <a:ext uri="{FF2B5EF4-FFF2-40B4-BE49-F238E27FC236}">
                  <a16:creationId xmlns:a16="http://schemas.microsoft.com/office/drawing/2014/main" id="{786A1549-5E94-2A55-30E3-4C7A2D1E8077}"/>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14" name="TextBox 13">
            <a:extLst>
              <a:ext uri="{FF2B5EF4-FFF2-40B4-BE49-F238E27FC236}">
                <a16:creationId xmlns:a16="http://schemas.microsoft.com/office/drawing/2014/main" id="{4698C5B0-03A7-5383-3EC8-3710BCD55816}"/>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p>
        </p:txBody>
      </p:sp>
      <p:sp>
        <p:nvSpPr>
          <p:cNvPr id="22" name="Date Placeholder 3">
            <a:extLst>
              <a:ext uri="{FF2B5EF4-FFF2-40B4-BE49-F238E27FC236}">
                <a16:creationId xmlns:a16="http://schemas.microsoft.com/office/drawing/2014/main" id="{EE419B5B-7A9D-F950-9502-52863B417140}"/>
              </a:ext>
            </a:extLst>
          </p:cNvPr>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pPr/>
              <a:t>4/15/2025</a:t>
            </a:fld>
            <a:endParaRPr lang="en-US"/>
          </a:p>
        </p:txBody>
      </p:sp>
      <p:sp>
        <p:nvSpPr>
          <p:cNvPr id="23" name="Footer Placeholder 4">
            <a:extLst>
              <a:ext uri="{FF2B5EF4-FFF2-40B4-BE49-F238E27FC236}">
                <a16:creationId xmlns:a16="http://schemas.microsoft.com/office/drawing/2014/main" id="{04DAFEAD-AB29-262E-41C9-C3201759FA1A}"/>
              </a:ext>
            </a:extLst>
          </p:cNvPr>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extLst>
      <p:ext uri="{BB962C8B-B14F-4D97-AF65-F5344CB8AC3E}">
        <p14:creationId xmlns:p14="http://schemas.microsoft.com/office/powerpoint/2010/main" val="4050445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0">
                                            <p:txEl>
                                              <p:pRg st="0" end="0"/>
                                            </p:txEl>
                                          </p:spTgt>
                                        </p:tgtEl>
                                        <p:attrNameLst>
                                          <p:attrName>style.visibility</p:attrName>
                                        </p:attrNameLst>
                                      </p:cBhvr>
                                      <p:to>
                                        <p:strVal val="visible"/>
                                      </p:to>
                                    </p:set>
                                    <p:animEffect transition="in" filter="wipe(left)">
                                      <p:cBhvr>
                                        <p:cTn id="11"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22" presetClass="entr" presetSubtype="8"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152005"/>
            <a:ext cx="10515600" cy="1325563"/>
          </a:xfrm>
        </p:spPr>
        <p:txBody>
          <a:bodyPr>
            <a:normAutofit/>
          </a:bodyPr>
          <a:lstStyle>
            <a:lvl1pPr>
              <a:defRPr lang="en-US" sz="3600" b="1" kern="1200" baseline="0" dirty="0" smtClean="0">
                <a:solidFill>
                  <a:srgbClr val="0070C0"/>
                </a:solidFill>
                <a:latin typeface="K2D" panose="00000500000000000000" pitchFamily="2" charset="-34"/>
                <a:ea typeface="+mj-ea"/>
                <a:cs typeface="+mj-cs"/>
              </a:defRPr>
            </a:lvl1pPr>
          </a:lstStyle>
          <a:p>
            <a:r>
              <a:rPr lang="en-US"/>
              <a:t>Tiêu đề</a:t>
            </a:r>
          </a:p>
        </p:txBody>
      </p:sp>
      <p:sp>
        <p:nvSpPr>
          <p:cNvPr id="3" name="Content Placeholder 2"/>
          <p:cNvSpPr>
            <a:spLocks noGrp="1"/>
          </p:cNvSpPr>
          <p:nvPr>
            <p:ph idx="1" hasCustomPrompt="1"/>
          </p:nvPr>
        </p:nvSpPr>
        <p:spPr/>
        <p:txBody>
          <a:bodyPr>
            <a:normAutofit/>
          </a:bodyPr>
          <a:lstStyle>
            <a:lvl1pPr marL="0" indent="0" algn="just">
              <a:lnSpc>
                <a:spcPct val="100000"/>
              </a:lnSpc>
              <a:spcBef>
                <a:spcPts val="1200"/>
              </a:spcBef>
              <a:buNone/>
              <a:defRPr sz="2400">
                <a:latin typeface="Readex Pro" pitchFamily="2" charset="-78"/>
                <a:cs typeface="Readex Pro" pitchFamily="2" charset="-78"/>
              </a:defRPr>
            </a:lvl1pPr>
            <a:lvl2pPr marL="457200" indent="0" algn="just">
              <a:lnSpc>
                <a:spcPct val="100000"/>
              </a:lnSpc>
              <a:buNone/>
              <a:defRPr sz="2400">
                <a:latin typeface="Readex Pro" pitchFamily="2" charset="-78"/>
                <a:cs typeface="Readex Pro" pitchFamily="2" charset="-78"/>
              </a:defRPr>
            </a:lvl2pPr>
            <a:lvl3pPr marL="914400" indent="0" algn="just">
              <a:lnSpc>
                <a:spcPct val="100000"/>
              </a:lnSpc>
              <a:buNone/>
              <a:defRPr sz="2000">
                <a:latin typeface="Readex Pro" pitchFamily="2" charset="-78"/>
                <a:cs typeface="Readex Pro" pitchFamily="2" charset="-78"/>
              </a:defRPr>
            </a:lvl3pPr>
            <a:lvl4pPr marL="1371600" indent="0" algn="just">
              <a:lnSpc>
                <a:spcPct val="100000"/>
              </a:lnSpc>
              <a:buNone/>
              <a:defRPr sz="1800">
                <a:latin typeface="Readex Pro" pitchFamily="2" charset="-78"/>
                <a:cs typeface="Readex Pro" pitchFamily="2" charset="-78"/>
              </a:defRPr>
            </a:lvl4pPr>
            <a:lvl5pPr marL="1828800" indent="0" algn="just">
              <a:lnSpc>
                <a:spcPct val="100000"/>
              </a:lnSpc>
              <a:buNone/>
              <a:defRPr sz="1800">
                <a:latin typeface="Readex Pro" pitchFamily="2" charset="-78"/>
                <a:cs typeface="Readex Pro" pitchFamily="2" charset="-78"/>
              </a:defRPr>
            </a:lvl5pPr>
          </a:lstStyle>
          <a:p>
            <a:pPr lvl="0"/>
            <a:r>
              <a:rPr lang="en-US"/>
              <a:t>Nội dung</a:t>
            </a:r>
          </a:p>
        </p:txBody>
      </p:sp>
      <p:pic>
        <p:nvPicPr>
          <p:cNvPr id="25" name="Picture 2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656" y="656757"/>
            <a:ext cx="292100" cy="292100"/>
          </a:xfrm>
          <a:prstGeom prst="rect">
            <a:avLst/>
          </a:prstGeom>
        </p:spPr>
      </p:pic>
      <p:pic>
        <p:nvPicPr>
          <p:cNvPr id="20" name="Picture 19"/>
          <p:cNvPicPr>
            <a:picLocks noChangeAspect="1"/>
          </p:cNvPicPr>
          <p:nvPr userDrawn="1"/>
        </p:nvPicPr>
        <p:blipFill>
          <a:blip r:embed="rId3"/>
          <a:stretch>
            <a:fillRect/>
          </a:stretch>
        </p:blipFill>
        <p:spPr>
          <a:xfrm>
            <a:off x="11987783" y="93587"/>
            <a:ext cx="107165" cy="107007"/>
          </a:xfrm>
          <a:prstGeom prst="rect">
            <a:avLst/>
          </a:prstGeom>
        </p:spPr>
      </p:pic>
      <p:sp>
        <p:nvSpPr>
          <p:cNvPr id="4" name="Slide Number Placeholder 5">
            <a:extLst>
              <a:ext uri="{FF2B5EF4-FFF2-40B4-BE49-F238E27FC236}">
                <a16:creationId xmlns:a16="http://schemas.microsoft.com/office/drawing/2014/main" id="{9DEB5E8B-9D80-CFB1-EDED-87ECE2CB2B8A}"/>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5" name="Rectangle 4">
            <a:extLst>
              <a:ext uri="{FF2B5EF4-FFF2-40B4-BE49-F238E27FC236}">
                <a16:creationId xmlns:a16="http://schemas.microsoft.com/office/drawing/2014/main" id="{85F6291E-292F-647B-E93F-CCF3BD97EF41}"/>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6" name="Rectangle 5">
            <a:extLst>
              <a:ext uri="{FF2B5EF4-FFF2-40B4-BE49-F238E27FC236}">
                <a16:creationId xmlns:a16="http://schemas.microsoft.com/office/drawing/2014/main" id="{F972A86A-A3D6-70DE-0206-BB773A444275}"/>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a:extLst>
              <a:ext uri="{FF2B5EF4-FFF2-40B4-BE49-F238E27FC236}">
                <a16:creationId xmlns:a16="http://schemas.microsoft.com/office/drawing/2014/main" id="{CAF733AF-6C3E-C1DE-BF08-4108C35CB058}"/>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CAB7700C-E55C-27FB-89BF-E9B044E9EC33}"/>
              </a:ext>
            </a:extLst>
          </p:cNvPr>
          <p:cNvGrpSpPr/>
          <p:nvPr userDrawn="1"/>
        </p:nvGrpSpPr>
        <p:grpSpPr>
          <a:xfrm>
            <a:off x="817685" y="6410864"/>
            <a:ext cx="2760487" cy="403790"/>
            <a:chOff x="741485" y="6410864"/>
            <a:chExt cx="2760487" cy="403790"/>
          </a:xfrm>
        </p:grpSpPr>
        <p:sp>
          <p:nvSpPr>
            <p:cNvPr id="9" name="TextBox 8">
              <a:extLst>
                <a:ext uri="{FF2B5EF4-FFF2-40B4-BE49-F238E27FC236}">
                  <a16:creationId xmlns:a16="http://schemas.microsoft.com/office/drawing/2014/main" id="{8A9A2E08-C471-6D85-4D71-8B7583F204FA}"/>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a:extLst>
                <a:ext uri="{FF2B5EF4-FFF2-40B4-BE49-F238E27FC236}">
                  <a16:creationId xmlns:a16="http://schemas.microsoft.com/office/drawing/2014/main" id="{A08275F7-17A7-2357-D01F-B5A5E3884CF3}"/>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BBC96F8B-987B-47C3-DC48-3B2EC5C98BF8}"/>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AB7A3534-0713-475D-C6A5-307770CE20B0}"/>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a:extLst>
              <a:ext uri="{FF2B5EF4-FFF2-40B4-BE49-F238E27FC236}">
                <a16:creationId xmlns:a16="http://schemas.microsoft.com/office/drawing/2014/main" id="{7EB70784-4611-F5A4-7D58-DD378AF3F6A9}"/>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4" name="Footer Placeholder 4">
            <a:extLst>
              <a:ext uri="{FF2B5EF4-FFF2-40B4-BE49-F238E27FC236}">
                <a16:creationId xmlns:a16="http://schemas.microsoft.com/office/drawing/2014/main" id="{87628174-E628-DF34-7A10-83FDFC5D11EA}"/>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2946131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log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152005"/>
            <a:ext cx="10515600" cy="1325563"/>
          </a:xfrm>
        </p:spPr>
        <p:txBody>
          <a:bodyPr>
            <a:normAutofit/>
          </a:bodyPr>
          <a:lstStyle>
            <a:lvl1pPr>
              <a:defRPr lang="en-US" sz="3600" b="1" kern="1200" baseline="0" dirty="0" smtClean="0">
                <a:solidFill>
                  <a:srgbClr val="0070C0"/>
                </a:solidFill>
                <a:latin typeface="K2D" panose="00000500000000000000" pitchFamily="2" charset="-34"/>
                <a:ea typeface="+mj-ea"/>
                <a:cs typeface="+mj-cs"/>
              </a:defRPr>
            </a:lvl1pPr>
          </a:lstStyle>
          <a:p>
            <a:r>
              <a:rPr lang="en-US"/>
              <a:t>Tiêu đề</a:t>
            </a:r>
          </a:p>
        </p:txBody>
      </p:sp>
      <p:sp>
        <p:nvSpPr>
          <p:cNvPr id="3" name="Content Placeholder 2"/>
          <p:cNvSpPr>
            <a:spLocks noGrp="1"/>
          </p:cNvSpPr>
          <p:nvPr>
            <p:ph idx="1" hasCustomPrompt="1"/>
          </p:nvPr>
        </p:nvSpPr>
        <p:spPr/>
        <p:txBody>
          <a:bodyPr>
            <a:normAutofit/>
          </a:bodyPr>
          <a:lstStyle>
            <a:lvl1pPr marL="0" indent="0" algn="just">
              <a:lnSpc>
                <a:spcPct val="100000"/>
              </a:lnSpc>
              <a:spcBef>
                <a:spcPts val="1200"/>
              </a:spcBef>
              <a:buNone/>
              <a:defRPr sz="2400">
                <a:latin typeface="Readex Pro" pitchFamily="2" charset="-78"/>
                <a:cs typeface="Readex Pro" pitchFamily="2" charset="-78"/>
              </a:defRPr>
            </a:lvl1pPr>
            <a:lvl2pPr marL="457200" indent="0" algn="just">
              <a:lnSpc>
                <a:spcPct val="100000"/>
              </a:lnSpc>
              <a:buNone/>
              <a:defRPr sz="2400">
                <a:latin typeface="Readex Pro" pitchFamily="2" charset="-78"/>
                <a:cs typeface="Readex Pro" pitchFamily="2" charset="-78"/>
              </a:defRPr>
            </a:lvl2pPr>
            <a:lvl3pPr marL="914400" indent="0" algn="just">
              <a:lnSpc>
                <a:spcPct val="100000"/>
              </a:lnSpc>
              <a:buNone/>
              <a:defRPr sz="2000">
                <a:latin typeface="Readex Pro" pitchFamily="2" charset="-78"/>
                <a:cs typeface="Readex Pro" pitchFamily="2" charset="-78"/>
              </a:defRPr>
            </a:lvl3pPr>
            <a:lvl4pPr marL="1371600" indent="0" algn="just">
              <a:lnSpc>
                <a:spcPct val="100000"/>
              </a:lnSpc>
              <a:buNone/>
              <a:defRPr sz="1800">
                <a:latin typeface="Readex Pro" pitchFamily="2" charset="-78"/>
                <a:cs typeface="Readex Pro" pitchFamily="2" charset="-78"/>
              </a:defRPr>
            </a:lvl4pPr>
            <a:lvl5pPr marL="1828800" indent="0" algn="just">
              <a:lnSpc>
                <a:spcPct val="100000"/>
              </a:lnSpc>
              <a:buNone/>
              <a:defRPr sz="1800">
                <a:latin typeface="Readex Pro" pitchFamily="2" charset="-78"/>
                <a:cs typeface="Readex Pro" pitchFamily="2" charset="-78"/>
              </a:defRPr>
            </a:lvl5pPr>
          </a:lstStyle>
          <a:p>
            <a:pPr lvl="0"/>
            <a:r>
              <a:rPr lang="en-US"/>
              <a:t>Nội dung</a:t>
            </a:r>
          </a:p>
        </p:txBody>
      </p:sp>
      <p:pic>
        <p:nvPicPr>
          <p:cNvPr id="13" name="Picture 12">
            <a:extLst>
              <a:ext uri="{FF2B5EF4-FFF2-40B4-BE49-F238E27FC236}">
                <a16:creationId xmlns:a16="http://schemas.microsoft.com/office/drawing/2014/main" id="{16CEE1D6-0A80-8A7D-310B-2F6B434F47E7}"/>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pic>
        <p:nvPicPr>
          <p:cNvPr id="25" name="Picture 2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8656" y="656757"/>
            <a:ext cx="292100" cy="292100"/>
          </a:xfrm>
          <a:prstGeom prst="rect">
            <a:avLst/>
          </a:prstGeom>
        </p:spPr>
      </p:pic>
      <p:pic>
        <p:nvPicPr>
          <p:cNvPr id="20" name="Picture 19"/>
          <p:cNvPicPr>
            <a:picLocks noChangeAspect="1"/>
          </p:cNvPicPr>
          <p:nvPr userDrawn="1"/>
        </p:nvPicPr>
        <p:blipFill>
          <a:blip r:embed="rId4"/>
          <a:stretch>
            <a:fillRect/>
          </a:stretch>
        </p:blipFill>
        <p:spPr>
          <a:xfrm>
            <a:off x="11987783" y="93587"/>
            <a:ext cx="107165" cy="107007"/>
          </a:xfrm>
          <a:prstGeom prst="rect">
            <a:avLst/>
          </a:prstGeom>
        </p:spPr>
      </p:pic>
      <p:sp>
        <p:nvSpPr>
          <p:cNvPr id="4" name="Slide Number Placeholder 5">
            <a:extLst>
              <a:ext uri="{FF2B5EF4-FFF2-40B4-BE49-F238E27FC236}">
                <a16:creationId xmlns:a16="http://schemas.microsoft.com/office/drawing/2014/main" id="{CC110D58-C7C9-AD78-555F-33E02058DAFC}"/>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5" name="Rectangle 4">
            <a:extLst>
              <a:ext uri="{FF2B5EF4-FFF2-40B4-BE49-F238E27FC236}">
                <a16:creationId xmlns:a16="http://schemas.microsoft.com/office/drawing/2014/main" id="{AB81B152-BF7B-A150-5A99-2B451EC38D47}"/>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6" name="Rectangle 5">
            <a:extLst>
              <a:ext uri="{FF2B5EF4-FFF2-40B4-BE49-F238E27FC236}">
                <a16:creationId xmlns:a16="http://schemas.microsoft.com/office/drawing/2014/main" id="{5D759768-9879-1B7A-B5FA-0DCEFE74D519}"/>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a:extLst>
              <a:ext uri="{FF2B5EF4-FFF2-40B4-BE49-F238E27FC236}">
                <a16:creationId xmlns:a16="http://schemas.microsoft.com/office/drawing/2014/main" id="{A3889155-4A4A-8DED-164F-8A56C00B8F97}"/>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8" name="Group 7">
            <a:extLst>
              <a:ext uri="{FF2B5EF4-FFF2-40B4-BE49-F238E27FC236}">
                <a16:creationId xmlns:a16="http://schemas.microsoft.com/office/drawing/2014/main" id="{35096035-4D5E-EF98-4374-6099861A66F4}"/>
              </a:ext>
            </a:extLst>
          </p:cNvPr>
          <p:cNvGrpSpPr/>
          <p:nvPr userDrawn="1"/>
        </p:nvGrpSpPr>
        <p:grpSpPr>
          <a:xfrm>
            <a:off x="817685" y="6410864"/>
            <a:ext cx="2760487" cy="403790"/>
            <a:chOff x="741485" y="6410864"/>
            <a:chExt cx="2760487" cy="403790"/>
          </a:xfrm>
        </p:grpSpPr>
        <p:sp>
          <p:nvSpPr>
            <p:cNvPr id="9" name="TextBox 8">
              <a:extLst>
                <a:ext uri="{FF2B5EF4-FFF2-40B4-BE49-F238E27FC236}">
                  <a16:creationId xmlns:a16="http://schemas.microsoft.com/office/drawing/2014/main" id="{88792706-2488-D26C-C54B-F6881C86D05F}"/>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a:extLst>
                <a:ext uri="{FF2B5EF4-FFF2-40B4-BE49-F238E27FC236}">
                  <a16:creationId xmlns:a16="http://schemas.microsoft.com/office/drawing/2014/main" id="{6F36761B-1C8C-2A9C-97D2-FD722A844AEB}"/>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a:extLst>
              <a:ext uri="{FF2B5EF4-FFF2-40B4-BE49-F238E27FC236}">
                <a16:creationId xmlns:a16="http://schemas.microsoft.com/office/drawing/2014/main" id="{EBA4366D-2C0B-5E27-DC28-A877427191AD}"/>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2" name="Picture 11">
            <a:extLst>
              <a:ext uri="{FF2B5EF4-FFF2-40B4-BE49-F238E27FC236}">
                <a16:creationId xmlns:a16="http://schemas.microsoft.com/office/drawing/2014/main" id="{82538E5B-E5A0-69DD-94F0-C506BC4743B8}"/>
              </a:ext>
            </a:extLst>
          </p:cNvPr>
          <p:cNvPicPr>
            <a:picLocks noChangeAspect="1"/>
          </p:cNvPicPr>
          <p:nvPr userDrawn="1"/>
        </p:nvPicPr>
        <p:blipFill>
          <a:blip r:embed="rId5"/>
          <a:stretch>
            <a:fillRect/>
          </a:stretch>
        </p:blipFill>
        <p:spPr>
          <a:xfrm>
            <a:off x="2583391" y="6481985"/>
            <a:ext cx="9339545" cy="118261"/>
          </a:xfrm>
          <a:prstGeom prst="rect">
            <a:avLst/>
          </a:prstGeom>
        </p:spPr>
      </p:pic>
      <p:sp>
        <p:nvSpPr>
          <p:cNvPr id="14" name="Date Placeholder 3">
            <a:extLst>
              <a:ext uri="{FF2B5EF4-FFF2-40B4-BE49-F238E27FC236}">
                <a16:creationId xmlns:a16="http://schemas.microsoft.com/office/drawing/2014/main" id="{709C7B13-13FD-9548-48BE-5821DF0AAE0D}"/>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5" name="Footer Placeholder 4">
            <a:extLst>
              <a:ext uri="{FF2B5EF4-FFF2-40B4-BE49-F238E27FC236}">
                <a16:creationId xmlns:a16="http://schemas.microsoft.com/office/drawing/2014/main" id="{2283063C-B225-E607-FC11-4C67B2273148}"/>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881589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Left - Placeholder Righ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6B71F910-DD42-8802-386F-AA27E891E307}"/>
              </a:ext>
            </a:extLst>
          </p:cNvPr>
          <p:cNvPicPr>
            <a:picLocks noChangeAspect="1"/>
          </p:cNvPicPr>
          <p:nvPr userDrawn="1"/>
        </p:nvPicPr>
        <p:blipFill>
          <a:blip r:embed="rId2">
            <a:duotone>
              <a:prstClr val="black"/>
              <a:schemeClr val="tx2">
                <a:tint val="45000"/>
                <a:satMod val="400000"/>
              </a:schemeClr>
            </a:duotone>
            <a:alphaModFix amt="85000"/>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sp>
        <p:nvSpPr>
          <p:cNvPr id="16" name="Title 1"/>
          <p:cNvSpPr>
            <a:spLocks noGrp="1"/>
          </p:cNvSpPr>
          <p:nvPr userDrawn="1">
            <p:ph type="ctrTitle" hasCustomPrompt="1"/>
          </p:nvPr>
        </p:nvSpPr>
        <p:spPr>
          <a:xfrm>
            <a:off x="514350" y="1125114"/>
            <a:ext cx="446722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p>
        </p:txBody>
      </p:sp>
      <p:sp>
        <p:nvSpPr>
          <p:cNvPr id="18" name="Subtitle 2"/>
          <p:cNvSpPr>
            <a:spLocks noGrp="1"/>
          </p:cNvSpPr>
          <p:nvPr userDrawn="1">
            <p:ph type="subTitle" idx="1" hasCustomPrompt="1"/>
          </p:nvPr>
        </p:nvSpPr>
        <p:spPr>
          <a:xfrm>
            <a:off x="514348" y="2885650"/>
            <a:ext cx="4467229" cy="2244548"/>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 </a:t>
            </a:r>
          </a:p>
        </p:txBody>
      </p:sp>
      <p:sp>
        <p:nvSpPr>
          <p:cNvPr id="19" name="Content Placeholder 9"/>
          <p:cNvSpPr>
            <a:spLocks noGrp="1"/>
          </p:cNvSpPr>
          <p:nvPr userDrawn="1">
            <p:ph sz="quarter" idx="12" hasCustomPrompt="1"/>
          </p:nvPr>
        </p:nvSpPr>
        <p:spPr>
          <a:xfrm>
            <a:off x="5667375" y="1125114"/>
            <a:ext cx="5381626" cy="3952875"/>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p>
        </p:txBody>
      </p:sp>
      <p:pic>
        <p:nvPicPr>
          <p:cNvPr id="20" name="Picture 19"/>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8E269295-E313-A799-7125-41D39E39DAFC}"/>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EF4B895D-114D-C9C2-A547-220F39E95B3A}"/>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9B61B30F-7B6D-78FB-BD6E-E34AD607BE56}"/>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227F6DF5-10A9-DC42-E1E9-D1FA91D6BBF1}"/>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71959BFF-8A0A-B338-A74E-37D7F5CED4DF}"/>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3AE9E1AD-2113-53D7-8783-10A60D932962}"/>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FE1424EB-91CE-59BF-400F-9BCF3A182E62}"/>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A299800F-88A1-1EF2-673A-E19EDD4D12A2}"/>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2DFA7C85-7A63-3F94-A6E0-51FBFB0A6214}"/>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39E5B1EA-BE1C-22C4-8140-1FF7F085C8B6}"/>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2" name="Footer Placeholder 4">
            <a:extLst>
              <a:ext uri="{FF2B5EF4-FFF2-40B4-BE49-F238E27FC236}">
                <a16:creationId xmlns:a16="http://schemas.microsoft.com/office/drawing/2014/main" id="{23F5244F-399D-4048-0258-1C4D4345FF9B}"/>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3964197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laceholder Left - Title Right ">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36A66E2-7787-687B-3553-97FAF9109CAB}"/>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sp>
        <p:nvSpPr>
          <p:cNvPr id="16" name="Title 1"/>
          <p:cNvSpPr>
            <a:spLocks noGrp="1"/>
          </p:cNvSpPr>
          <p:nvPr userDrawn="1">
            <p:ph type="ctrTitle" hasCustomPrompt="1"/>
          </p:nvPr>
        </p:nvSpPr>
        <p:spPr>
          <a:xfrm>
            <a:off x="6737350" y="1332588"/>
            <a:ext cx="446722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p>
        </p:txBody>
      </p:sp>
      <p:sp>
        <p:nvSpPr>
          <p:cNvPr id="18" name="Subtitle 2"/>
          <p:cNvSpPr>
            <a:spLocks noGrp="1"/>
          </p:cNvSpPr>
          <p:nvPr userDrawn="1">
            <p:ph type="subTitle" idx="1" hasCustomPrompt="1"/>
          </p:nvPr>
        </p:nvSpPr>
        <p:spPr>
          <a:xfrm>
            <a:off x="6737348" y="3093124"/>
            <a:ext cx="4467229" cy="2192339"/>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p>
        </p:txBody>
      </p:sp>
      <p:sp>
        <p:nvSpPr>
          <p:cNvPr id="19" name="Content Placeholder 9"/>
          <p:cNvSpPr>
            <a:spLocks noGrp="1"/>
          </p:cNvSpPr>
          <p:nvPr userDrawn="1">
            <p:ph sz="quarter" idx="12" hasCustomPrompt="1"/>
          </p:nvPr>
        </p:nvSpPr>
        <p:spPr>
          <a:xfrm>
            <a:off x="624706" y="1332588"/>
            <a:ext cx="5381626" cy="3952875"/>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p>
        </p:txBody>
      </p:sp>
      <p:pic>
        <p:nvPicPr>
          <p:cNvPr id="17" name="Picture 16"/>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a:extLst>
              <a:ext uri="{FF2B5EF4-FFF2-40B4-BE49-F238E27FC236}">
                <a16:creationId xmlns:a16="http://schemas.microsoft.com/office/drawing/2014/main" id="{D473B34E-C5A1-D7E2-C692-BFBE5EBD6ACC}"/>
              </a:ext>
            </a:extLst>
          </p:cNvPr>
          <p:cNvSpPr txBox="1">
            <a:spLocks/>
          </p:cNvSpPr>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pPr/>
              <a:t>‹#›</a:t>
            </a:fld>
            <a:endParaRPr lang="en-US">
              <a:latin typeface="K2D" panose="00000500000000000000" pitchFamily="2" charset="-34"/>
            </a:endParaRPr>
          </a:p>
        </p:txBody>
      </p:sp>
      <p:sp>
        <p:nvSpPr>
          <p:cNvPr id="3" name="Rectangle 2">
            <a:extLst>
              <a:ext uri="{FF2B5EF4-FFF2-40B4-BE49-F238E27FC236}">
                <a16:creationId xmlns:a16="http://schemas.microsoft.com/office/drawing/2014/main" id="{0C1CFE12-2689-2DB3-6CB8-E6D662CAE886}"/>
              </a:ext>
            </a:extLst>
          </p:cNvPr>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p>
        </p:txBody>
      </p:sp>
      <p:sp>
        <p:nvSpPr>
          <p:cNvPr id="4" name="Rectangle 3">
            <a:extLst>
              <a:ext uri="{FF2B5EF4-FFF2-40B4-BE49-F238E27FC236}">
                <a16:creationId xmlns:a16="http://schemas.microsoft.com/office/drawing/2014/main" id="{206B0CF2-5878-8045-7665-76673B4F71AB}"/>
              </a:ext>
            </a:extLst>
          </p:cNvPr>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a:extLst>
              <a:ext uri="{FF2B5EF4-FFF2-40B4-BE49-F238E27FC236}">
                <a16:creationId xmlns:a16="http://schemas.microsoft.com/office/drawing/2014/main" id="{46C447DE-39C2-0CF7-466F-6F936D0397D6}"/>
              </a:ext>
            </a:extLst>
          </p:cNvPr>
          <p:cNvSpPr txBox="1">
            <a:spLocks/>
          </p:cNvSpPr>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pPr/>
              <a:t>‹#›</a:t>
            </a:fld>
            <a:endParaRPr lang="en-US" sz="1050">
              <a:latin typeface="K2D" panose="00000500000000000000" pitchFamily="2" charset="-34"/>
            </a:endParaRPr>
          </a:p>
        </p:txBody>
      </p:sp>
      <p:grpSp>
        <p:nvGrpSpPr>
          <p:cNvPr id="6" name="Group 5">
            <a:extLst>
              <a:ext uri="{FF2B5EF4-FFF2-40B4-BE49-F238E27FC236}">
                <a16:creationId xmlns:a16="http://schemas.microsoft.com/office/drawing/2014/main" id="{6BB166D7-5532-DFCC-4719-A557C504B8F3}"/>
              </a:ext>
            </a:extLst>
          </p:cNvPr>
          <p:cNvGrpSpPr/>
          <p:nvPr userDrawn="1"/>
        </p:nvGrpSpPr>
        <p:grpSpPr>
          <a:xfrm>
            <a:off x="817685" y="6410864"/>
            <a:ext cx="2760487" cy="403790"/>
            <a:chOff x="741485" y="6410864"/>
            <a:chExt cx="2760487" cy="403790"/>
          </a:xfrm>
        </p:grpSpPr>
        <p:sp>
          <p:nvSpPr>
            <p:cNvPr id="7" name="TextBox 6">
              <a:extLst>
                <a:ext uri="{FF2B5EF4-FFF2-40B4-BE49-F238E27FC236}">
                  <a16:creationId xmlns:a16="http://schemas.microsoft.com/office/drawing/2014/main" id="{5B618045-F14E-9F31-0FA0-0532F46BF465}"/>
                </a:ext>
              </a:extLst>
            </p:cNvPr>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a:extLst>
                <a:ext uri="{FF2B5EF4-FFF2-40B4-BE49-F238E27FC236}">
                  <a16:creationId xmlns:a16="http://schemas.microsoft.com/office/drawing/2014/main" id="{3AF28839-2BBD-09C4-84D8-C7BD82D44B55}"/>
                </a:ext>
              </a:extLst>
            </p:cNvPr>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a:extLst>
              <a:ext uri="{FF2B5EF4-FFF2-40B4-BE49-F238E27FC236}">
                <a16:creationId xmlns:a16="http://schemas.microsoft.com/office/drawing/2014/main" id="{BCD9E80B-3CE1-773E-29BB-8B95E6D45434}"/>
              </a:ext>
            </a:extLst>
          </p:cNvPr>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p>
        </p:txBody>
      </p:sp>
      <p:pic>
        <p:nvPicPr>
          <p:cNvPr id="10" name="Picture 9">
            <a:extLst>
              <a:ext uri="{FF2B5EF4-FFF2-40B4-BE49-F238E27FC236}">
                <a16:creationId xmlns:a16="http://schemas.microsoft.com/office/drawing/2014/main" id="{8ACA3E05-765A-20DC-76C7-1BB18527C022}"/>
              </a:ext>
            </a:extLst>
          </p:cNvPr>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a:extLst>
              <a:ext uri="{FF2B5EF4-FFF2-40B4-BE49-F238E27FC236}">
                <a16:creationId xmlns:a16="http://schemas.microsoft.com/office/drawing/2014/main" id="{D2971456-C6D4-0F38-6B9E-1F35DDA6E437}"/>
              </a:ext>
            </a:extLst>
          </p:cNvPr>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pPr/>
              <a:t>4/15/2025</a:t>
            </a:fld>
            <a:endParaRPr lang="en-US"/>
          </a:p>
        </p:txBody>
      </p:sp>
      <p:sp>
        <p:nvSpPr>
          <p:cNvPr id="12" name="Footer Placeholder 4">
            <a:extLst>
              <a:ext uri="{FF2B5EF4-FFF2-40B4-BE49-F238E27FC236}">
                <a16:creationId xmlns:a16="http://schemas.microsoft.com/office/drawing/2014/main" id="{C3720CF9-36DD-EAE0-4DFF-B34E1D725608}"/>
              </a:ext>
            </a:extLst>
          </p:cNvPr>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extLst>
      <p:ext uri="{BB962C8B-B14F-4D97-AF65-F5344CB8AC3E}">
        <p14:creationId xmlns:p14="http://schemas.microsoft.com/office/powerpoint/2010/main" val="1542098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K2D" panose="00000500000000000000" pitchFamily="2" charset="-34"/>
              </a:defRPr>
            </a:lvl1pPr>
          </a:lstStyle>
          <a:p>
            <a:fld id="{00D1CE85-AA59-46D7-98F4-301D80B40614}" type="datetimeFigureOut">
              <a:rPr lang="en-US" smtClean="0"/>
              <a:pPr/>
              <a:t>4/15/2025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K2D" panose="00000500000000000000" pitchFamily="2" charset="-34"/>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K2D" panose="00000500000000000000" pitchFamily="2" charset="-34"/>
              </a:defRPr>
            </a:lvl1pPr>
          </a:lstStyle>
          <a:p>
            <a:fld id="{B9B05A01-6F48-4D1A-BEA9-613C8F70D2DA}" type="slidenum">
              <a:rPr lang="en-US" smtClean="0"/>
              <a:pPr/>
              <a:t>‹#›</a:t>
            </a:fld>
            <a:endParaRPr lang="en-US"/>
          </a:p>
        </p:txBody>
      </p:sp>
    </p:spTree>
    <p:extLst>
      <p:ext uri="{BB962C8B-B14F-4D97-AF65-F5344CB8AC3E}">
        <p14:creationId xmlns:p14="http://schemas.microsoft.com/office/powerpoint/2010/main" val="1103704578"/>
      </p:ext>
    </p:extLst>
  </p:cSld>
  <p:clrMap bg1="lt1" tx1="dk1" bg2="lt2" tx2="dk2" accent1="accent1" accent2="accent2" accent3="accent3" accent4="accent4" accent5="accent5" accent6="accent6" hlink="hlink" folHlink="folHlink"/>
  <p:sldLayoutIdLst>
    <p:sldLayoutId id="2147483650" r:id="rId1"/>
    <p:sldLayoutId id="2147483680" r:id="rId2"/>
    <p:sldLayoutId id="2147483679" r:id="rId3"/>
    <p:sldLayoutId id="2147483652" r:id="rId4"/>
    <p:sldLayoutId id="2147483653" r:id="rId5"/>
    <p:sldLayoutId id="2147483654" r:id="rId6"/>
    <p:sldLayoutId id="2147483677" r:id="rId7"/>
    <p:sldLayoutId id="2147483655" r:id="rId8"/>
    <p:sldLayoutId id="2147483656" r:id="rId9"/>
    <p:sldLayoutId id="2147483657" r:id="rId10"/>
    <p:sldLayoutId id="2147483678" r:id="rId11"/>
    <p:sldLayoutId id="2147483658" r:id="rId12"/>
    <p:sldLayoutId id="2147483659" r:id="rId13"/>
    <p:sldLayoutId id="2147483660" r:id="rId14"/>
    <p:sldLayoutId id="2147483661" r:id="rId15"/>
    <p:sldLayoutId id="2147483663" r:id="rId16"/>
    <p:sldLayoutId id="2147483666" r:id="rId17"/>
    <p:sldLayoutId id="2147483674" r:id="rId18"/>
    <p:sldLayoutId id="2147483673" r:id="rId19"/>
    <p:sldLayoutId id="2147483675" r:id="rId20"/>
    <p:sldLayoutId id="2147483676" r:id="rId21"/>
    <p:sldLayoutId id="2147483664" r:id="rId22"/>
    <p:sldLayoutId id="2147483665" r:id="rId23"/>
    <p:sldLayoutId id="2147483667" r:id="rId24"/>
    <p:sldLayoutId id="2147483668" r:id="rId25"/>
    <p:sldLayoutId id="2147483669" r:id="rId26"/>
    <p:sldLayoutId id="2147483670" r:id="rId27"/>
    <p:sldLayoutId id="2147483671" r:id="rId28"/>
    <p:sldLayoutId id="2147483672" r:id="rId29"/>
  </p:sldLayoutIdLst>
  <p:txStyles>
    <p:titleStyle>
      <a:lvl1pPr algn="l" defTabSz="914400" rtl="0" eaLnBrk="1" latinLnBrk="0" hangingPunct="1">
        <a:lnSpc>
          <a:spcPct val="90000"/>
        </a:lnSpc>
        <a:spcBef>
          <a:spcPct val="0"/>
        </a:spcBef>
        <a:buNone/>
        <a:defRPr sz="4400" b="0" i="0" kern="1200">
          <a:solidFill>
            <a:schemeClr val="tx1"/>
          </a:solidFill>
          <a:latin typeface="K2D" panose="00000500000000000000" pitchFamily="2" charset="-34"/>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Readex Pro" pitchFamily="2" charset="-78"/>
          <a:ea typeface="+mn-ea"/>
          <a:cs typeface="Readex Pro" pitchFamily="2" charset="-78"/>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Readex Pro" pitchFamily="2" charset="-78"/>
          <a:ea typeface="+mn-ea"/>
          <a:cs typeface="Readex Pro" pitchFamily="2" charset="-78"/>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Readex Pro" pitchFamily="2" charset="-78"/>
          <a:ea typeface="+mn-ea"/>
          <a:cs typeface="Readex Pro" pitchFamily="2" charset="-78"/>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Readex Pro" pitchFamily="2" charset="-78"/>
          <a:ea typeface="+mn-ea"/>
          <a:cs typeface="Readex Pro" pitchFamily="2" charset="-78"/>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45E41-A1AF-488B-B0BD-65F8B7FDA7DF}"/>
              </a:ext>
            </a:extLst>
          </p:cNvPr>
          <p:cNvSpPr>
            <a:spLocks noGrp="1"/>
          </p:cNvSpPr>
          <p:nvPr>
            <p:ph type="ctrTitle"/>
          </p:nvPr>
        </p:nvSpPr>
        <p:spPr>
          <a:xfrm>
            <a:off x="493141" y="3533273"/>
            <a:ext cx="11205713" cy="1188720"/>
          </a:xfrm>
        </p:spPr>
        <p:txBody>
          <a:bodyPr anchor="ctr">
            <a:normAutofit fontScale="90000"/>
          </a:bodyPr>
          <a:lstStyle/>
          <a:p>
            <a:r>
              <a:rPr lang="en-US" sz="4000" dirty="0"/>
              <a:t>XÂY DỰNG </a:t>
            </a:r>
            <a:r>
              <a:rPr lang="en-US" sz="4000" dirty="0" smtClean="0"/>
              <a:t>TRANG WEB </a:t>
            </a:r>
            <a:r>
              <a:rPr lang="en-US" sz="4000" dirty="0"/>
              <a:t>THƯƠNG MẠI ĐIỆN TỬ</a:t>
            </a:r>
          </a:p>
        </p:txBody>
      </p:sp>
      <p:sp>
        <p:nvSpPr>
          <p:cNvPr id="5" name="Subtitle 2">
            <a:extLst>
              <a:ext uri="{FF2B5EF4-FFF2-40B4-BE49-F238E27FC236}">
                <a16:creationId xmlns:a16="http://schemas.microsoft.com/office/drawing/2014/main" id="{F49537F2-C3B5-487E-AF04-318467A156F4}"/>
              </a:ext>
            </a:extLst>
          </p:cNvPr>
          <p:cNvSpPr>
            <a:spLocks noGrp="1"/>
          </p:cNvSpPr>
          <p:nvPr>
            <p:ph type="subTitle" idx="1"/>
          </p:nvPr>
        </p:nvSpPr>
        <p:spPr>
          <a:xfrm>
            <a:off x="493141" y="3182937"/>
            <a:ext cx="11205713" cy="492126"/>
          </a:xfrm>
        </p:spPr>
        <p:txBody>
          <a:bodyPr anchor="ctr">
            <a:normAutofit lnSpcReduction="10000"/>
          </a:bodyPr>
          <a:lstStyle/>
          <a:p>
            <a:r>
              <a:rPr lang="en-US" sz="3200" dirty="0" err="1"/>
              <a:t>Niên</a:t>
            </a:r>
            <a:r>
              <a:rPr lang="en-US" sz="3200" dirty="0"/>
              <a:t> </a:t>
            </a:r>
            <a:r>
              <a:rPr lang="en-US" sz="3200" dirty="0" err="1"/>
              <a:t>Luận</a:t>
            </a:r>
            <a:r>
              <a:rPr lang="en-US" sz="3200" dirty="0"/>
              <a:t> </a:t>
            </a:r>
            <a:r>
              <a:rPr lang="en-US" dirty="0" err="1" smtClean="0"/>
              <a:t>Mạng</a:t>
            </a:r>
            <a:r>
              <a:rPr lang="en-US" dirty="0" smtClean="0"/>
              <a:t> </a:t>
            </a:r>
            <a:r>
              <a:rPr lang="en-US" dirty="0" err="1" smtClean="0"/>
              <a:t>Máy</a:t>
            </a:r>
            <a:r>
              <a:rPr lang="en-US" dirty="0" smtClean="0"/>
              <a:t> </a:t>
            </a:r>
            <a:r>
              <a:rPr lang="en-US" smtClean="0"/>
              <a:t>Tính</a:t>
            </a:r>
            <a:endParaRPr lang="en-US" dirty="0"/>
          </a:p>
        </p:txBody>
      </p:sp>
      <p:graphicFrame>
        <p:nvGraphicFramePr>
          <p:cNvPr id="6" name="Table 5">
            <a:extLst>
              <a:ext uri="{FF2B5EF4-FFF2-40B4-BE49-F238E27FC236}">
                <a16:creationId xmlns:a16="http://schemas.microsoft.com/office/drawing/2014/main" id="{9E597B75-8FC8-DC80-F60D-40D52AA75F8D}"/>
              </a:ext>
            </a:extLst>
          </p:cNvPr>
          <p:cNvGraphicFramePr>
            <a:graphicFrameLocks noGrp="1"/>
          </p:cNvGraphicFramePr>
          <p:nvPr>
            <p:extLst>
              <p:ext uri="{D42A27DB-BD31-4B8C-83A1-F6EECF244321}">
                <p14:modId xmlns:p14="http://schemas.microsoft.com/office/powerpoint/2010/main" val="951647904"/>
              </p:ext>
            </p:extLst>
          </p:nvPr>
        </p:nvGraphicFramePr>
        <p:xfrm>
          <a:off x="493141" y="4908149"/>
          <a:ext cx="11205714" cy="640080"/>
        </p:xfrm>
        <a:graphic>
          <a:graphicData uri="http://schemas.openxmlformats.org/drawingml/2006/table">
            <a:tbl>
              <a:tblPr firstRow="1" bandRow="1">
                <a:tableStyleId>{2D5ABB26-0587-4C30-8999-92F81FD0307C}</a:tableStyleId>
              </a:tblPr>
              <a:tblGrid>
                <a:gridCol w="5602857">
                  <a:extLst>
                    <a:ext uri="{9D8B030D-6E8A-4147-A177-3AD203B41FA5}">
                      <a16:colId xmlns:a16="http://schemas.microsoft.com/office/drawing/2014/main" val="1085697201"/>
                    </a:ext>
                  </a:extLst>
                </a:gridCol>
                <a:gridCol w="5602857">
                  <a:extLst>
                    <a:ext uri="{9D8B030D-6E8A-4147-A177-3AD203B41FA5}">
                      <a16:colId xmlns:a16="http://schemas.microsoft.com/office/drawing/2014/main" val="3911122133"/>
                    </a:ext>
                  </a:extLst>
                </a:gridCol>
              </a:tblGrid>
              <a:tr h="370840">
                <a:tc>
                  <a:txBody>
                    <a:bodyPr/>
                    <a:lstStyle/>
                    <a:p>
                      <a:pPr algn="ctr"/>
                      <a:r>
                        <a:rPr lang="en-US" dirty="0" err="1">
                          <a:solidFill>
                            <a:schemeClr val="bg1"/>
                          </a:solidFill>
                          <a:latin typeface="Readex Pro" panose="020B0604020202020204" charset="-78"/>
                          <a:cs typeface="Readex Pro" panose="020B0604020202020204" charset="-78"/>
                        </a:rPr>
                        <a:t>Sinh</a:t>
                      </a:r>
                      <a:r>
                        <a:rPr lang="en-US" dirty="0">
                          <a:solidFill>
                            <a:schemeClr val="bg1"/>
                          </a:solidFill>
                          <a:latin typeface="Readex Pro" panose="020B0604020202020204" charset="-78"/>
                          <a:cs typeface="Readex Pro" panose="020B0604020202020204" charset="-78"/>
                        </a:rPr>
                        <a:t> </a:t>
                      </a:r>
                      <a:r>
                        <a:rPr lang="en-US" dirty="0" err="1">
                          <a:solidFill>
                            <a:schemeClr val="bg1"/>
                          </a:solidFill>
                          <a:latin typeface="Readex Pro" panose="020B0604020202020204" charset="-78"/>
                          <a:cs typeface="Readex Pro" panose="020B0604020202020204" charset="-78"/>
                        </a:rPr>
                        <a:t>viên</a:t>
                      </a:r>
                      <a:r>
                        <a:rPr lang="en-US" dirty="0">
                          <a:solidFill>
                            <a:schemeClr val="bg1"/>
                          </a:solidFill>
                          <a:latin typeface="Readex Pro" panose="020B0604020202020204" charset="-78"/>
                          <a:cs typeface="Readex Pro" panose="020B0604020202020204" charset="-78"/>
                        </a:rPr>
                        <a:t> </a:t>
                      </a:r>
                      <a:r>
                        <a:rPr lang="en-US" dirty="0" err="1">
                          <a:solidFill>
                            <a:schemeClr val="bg1"/>
                          </a:solidFill>
                          <a:latin typeface="Readex Pro" panose="020B0604020202020204" charset="-78"/>
                          <a:cs typeface="Readex Pro" panose="020B0604020202020204" charset="-78"/>
                        </a:rPr>
                        <a:t>thực</a:t>
                      </a:r>
                      <a:r>
                        <a:rPr lang="en-US" dirty="0">
                          <a:solidFill>
                            <a:schemeClr val="bg1"/>
                          </a:solidFill>
                          <a:latin typeface="Readex Pro" panose="020B0604020202020204" charset="-78"/>
                          <a:cs typeface="Readex Pro" panose="020B0604020202020204" charset="-78"/>
                        </a:rPr>
                        <a:t> </a:t>
                      </a:r>
                      <a:r>
                        <a:rPr lang="en-US" dirty="0" err="1">
                          <a:solidFill>
                            <a:schemeClr val="bg1"/>
                          </a:solidFill>
                          <a:latin typeface="Readex Pro" panose="020B0604020202020204" charset="-78"/>
                          <a:cs typeface="Readex Pro" panose="020B0604020202020204" charset="-78"/>
                        </a:rPr>
                        <a:t>hiện</a:t>
                      </a:r>
                      <a:r>
                        <a:rPr lang="en-US" dirty="0">
                          <a:solidFill>
                            <a:schemeClr val="bg1"/>
                          </a:solidFill>
                          <a:latin typeface="Readex Pro" panose="020B0604020202020204" charset="-78"/>
                          <a:cs typeface="Readex Pro" panose="020B0604020202020204" charset="-78"/>
                        </a:rPr>
                        <a:t>:</a:t>
                      </a:r>
                    </a:p>
                    <a:p>
                      <a:pPr algn="ctr"/>
                      <a:r>
                        <a:rPr lang="en-US" dirty="0" smtClean="0">
                          <a:solidFill>
                            <a:schemeClr val="bg1"/>
                          </a:solidFill>
                          <a:latin typeface="Readex Pro" panose="020B0604020202020204" charset="-78"/>
                          <a:cs typeface="Readex Pro" panose="020B0604020202020204" charset="-78"/>
                        </a:rPr>
                        <a:t>Nguyễn</a:t>
                      </a:r>
                      <a:r>
                        <a:rPr lang="en-US" baseline="0" dirty="0" smtClean="0">
                          <a:solidFill>
                            <a:schemeClr val="bg1"/>
                          </a:solidFill>
                          <a:latin typeface="Readex Pro" panose="020B0604020202020204" charset="-78"/>
                          <a:cs typeface="Readex Pro" panose="020B0604020202020204" charset="-78"/>
                        </a:rPr>
                        <a:t> Minh Lợi</a:t>
                      </a:r>
                      <a:r>
                        <a:rPr lang="en-US" dirty="0" smtClean="0">
                          <a:solidFill>
                            <a:schemeClr val="bg1"/>
                          </a:solidFill>
                          <a:latin typeface="Readex Pro" panose="020B0604020202020204" charset="-78"/>
                          <a:cs typeface="Readex Pro" panose="020B0604020202020204" charset="-78"/>
                        </a:rPr>
                        <a:t> B2104811</a:t>
                      </a:r>
                      <a:endParaRPr lang="en-US" dirty="0">
                        <a:solidFill>
                          <a:schemeClr val="bg1"/>
                        </a:solidFill>
                        <a:latin typeface="Readex Pro" panose="020B0604020202020204" charset="-78"/>
                        <a:cs typeface="Readex Pro" panose="020B0604020202020204" charset="-78"/>
                      </a:endParaRPr>
                    </a:p>
                  </a:txBody>
                  <a:tcPr/>
                </a:tc>
                <a:tc>
                  <a:txBody>
                    <a:bodyPr/>
                    <a:lstStyle/>
                    <a:p>
                      <a:pPr algn="ctr"/>
                      <a:r>
                        <a:rPr lang="en-US" dirty="0" err="1">
                          <a:solidFill>
                            <a:schemeClr val="bg1"/>
                          </a:solidFill>
                          <a:latin typeface="Readex Pro" panose="020B0604020202020204" charset="-78"/>
                          <a:cs typeface="Readex Pro" panose="020B0604020202020204" charset="-78"/>
                        </a:rPr>
                        <a:t>Giảng</a:t>
                      </a:r>
                      <a:r>
                        <a:rPr lang="en-US" dirty="0">
                          <a:solidFill>
                            <a:schemeClr val="bg1"/>
                          </a:solidFill>
                          <a:latin typeface="Readex Pro" panose="020B0604020202020204" charset="-78"/>
                          <a:cs typeface="Readex Pro" panose="020B0604020202020204" charset="-78"/>
                        </a:rPr>
                        <a:t> </a:t>
                      </a:r>
                      <a:r>
                        <a:rPr lang="en-US" dirty="0" err="1">
                          <a:solidFill>
                            <a:schemeClr val="bg1"/>
                          </a:solidFill>
                          <a:latin typeface="Readex Pro" panose="020B0604020202020204" charset="-78"/>
                          <a:cs typeface="Readex Pro" panose="020B0604020202020204" charset="-78"/>
                        </a:rPr>
                        <a:t>viên</a:t>
                      </a:r>
                      <a:r>
                        <a:rPr lang="en-US" dirty="0">
                          <a:solidFill>
                            <a:schemeClr val="bg1"/>
                          </a:solidFill>
                          <a:latin typeface="Readex Pro" panose="020B0604020202020204" charset="-78"/>
                          <a:cs typeface="Readex Pro" panose="020B0604020202020204" charset="-78"/>
                        </a:rPr>
                        <a:t> </a:t>
                      </a:r>
                      <a:r>
                        <a:rPr lang="en-US" dirty="0" err="1">
                          <a:solidFill>
                            <a:schemeClr val="bg1"/>
                          </a:solidFill>
                          <a:latin typeface="Readex Pro" panose="020B0604020202020204" charset="-78"/>
                          <a:cs typeface="Readex Pro" panose="020B0604020202020204" charset="-78"/>
                        </a:rPr>
                        <a:t>hướng</a:t>
                      </a:r>
                      <a:r>
                        <a:rPr lang="en-US" dirty="0">
                          <a:solidFill>
                            <a:schemeClr val="bg1"/>
                          </a:solidFill>
                          <a:latin typeface="Readex Pro" panose="020B0604020202020204" charset="-78"/>
                          <a:cs typeface="Readex Pro" panose="020B0604020202020204" charset="-78"/>
                        </a:rPr>
                        <a:t> </a:t>
                      </a:r>
                      <a:r>
                        <a:rPr lang="en-US" dirty="0" err="1">
                          <a:solidFill>
                            <a:schemeClr val="bg1"/>
                          </a:solidFill>
                          <a:latin typeface="Readex Pro" panose="020B0604020202020204" charset="-78"/>
                          <a:cs typeface="Readex Pro" panose="020B0604020202020204" charset="-78"/>
                        </a:rPr>
                        <a:t>dẫn</a:t>
                      </a:r>
                      <a:r>
                        <a:rPr lang="en-US" dirty="0">
                          <a:solidFill>
                            <a:schemeClr val="bg1"/>
                          </a:solidFill>
                          <a:latin typeface="Readex Pro" panose="020B0604020202020204" charset="-78"/>
                          <a:cs typeface="Readex Pro" panose="020B0604020202020204" charset="-78"/>
                        </a:rPr>
                        <a:t>: </a:t>
                      </a:r>
                    </a:p>
                    <a:p>
                      <a:pPr algn="ctr"/>
                      <a:r>
                        <a:rPr lang="en-US" dirty="0">
                          <a:solidFill>
                            <a:schemeClr val="bg1"/>
                          </a:solidFill>
                          <a:latin typeface="Readex Pro" panose="020B0604020202020204" charset="-78"/>
                          <a:cs typeface="Readex Pro" panose="020B0604020202020204" charset="-78"/>
                        </a:rPr>
                        <a:t>TS</a:t>
                      </a:r>
                      <a:r>
                        <a:rPr lang="en-US" dirty="0" smtClean="0">
                          <a:solidFill>
                            <a:schemeClr val="bg1"/>
                          </a:solidFill>
                          <a:latin typeface="Readex Pro" panose="020B0604020202020204" charset="-78"/>
                          <a:cs typeface="Readex Pro" panose="020B0604020202020204" charset="-78"/>
                        </a:rPr>
                        <a:t>. </a:t>
                      </a:r>
                      <a:r>
                        <a:rPr lang="en-US" dirty="0" err="1" smtClean="0">
                          <a:solidFill>
                            <a:schemeClr val="bg1"/>
                          </a:solidFill>
                          <a:latin typeface="Readex Pro" panose="020B0604020202020204" charset="-78"/>
                          <a:cs typeface="Readex Pro" panose="020B0604020202020204" charset="-78"/>
                        </a:rPr>
                        <a:t>Hà</a:t>
                      </a:r>
                      <a:r>
                        <a:rPr lang="en-US" dirty="0" smtClean="0">
                          <a:solidFill>
                            <a:schemeClr val="bg1"/>
                          </a:solidFill>
                          <a:latin typeface="Readex Pro" panose="020B0604020202020204" charset="-78"/>
                          <a:cs typeface="Readex Pro" panose="020B0604020202020204" charset="-78"/>
                        </a:rPr>
                        <a:t> </a:t>
                      </a:r>
                      <a:r>
                        <a:rPr lang="en-US" dirty="0" err="1">
                          <a:solidFill>
                            <a:schemeClr val="bg1"/>
                          </a:solidFill>
                          <a:latin typeface="Readex Pro" panose="020B0604020202020204" charset="-78"/>
                          <a:cs typeface="Readex Pro" panose="020B0604020202020204" charset="-78"/>
                        </a:rPr>
                        <a:t>Duy</a:t>
                      </a:r>
                      <a:r>
                        <a:rPr lang="en-US" dirty="0">
                          <a:solidFill>
                            <a:schemeClr val="bg1"/>
                          </a:solidFill>
                          <a:latin typeface="Readex Pro" panose="020B0604020202020204" charset="-78"/>
                          <a:cs typeface="Readex Pro" panose="020B0604020202020204" charset="-78"/>
                        </a:rPr>
                        <a:t> An</a:t>
                      </a:r>
                    </a:p>
                  </a:txBody>
                  <a:tcPr/>
                </a:tc>
                <a:extLst>
                  <a:ext uri="{0D108BD9-81ED-4DB2-BD59-A6C34878D82A}">
                    <a16:rowId xmlns:a16="http://schemas.microsoft.com/office/drawing/2014/main" val="3866810198"/>
                  </a:ext>
                </a:extLst>
              </a:tr>
            </a:tbl>
          </a:graphicData>
        </a:graphic>
      </p:graphicFrame>
      <p:sp>
        <p:nvSpPr>
          <p:cNvPr id="3" name="Subtitle 2">
            <a:extLst>
              <a:ext uri="{FF2B5EF4-FFF2-40B4-BE49-F238E27FC236}">
                <a16:creationId xmlns:a16="http://schemas.microsoft.com/office/drawing/2014/main" id="{E1511D60-2318-8643-4149-5322E75394E2}"/>
              </a:ext>
            </a:extLst>
          </p:cNvPr>
          <p:cNvSpPr txBox="1">
            <a:spLocks/>
          </p:cNvSpPr>
          <p:nvPr/>
        </p:nvSpPr>
        <p:spPr>
          <a:xfrm>
            <a:off x="493141" y="1843947"/>
            <a:ext cx="11205713" cy="948414"/>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3200" b="0" i="0" kern="1200" baseline="0">
                <a:solidFill>
                  <a:schemeClr val="bg1"/>
                </a:solidFill>
                <a:latin typeface="Readex Pro" pitchFamily="2" charset="-78"/>
                <a:ea typeface="+mn-ea"/>
                <a:cs typeface="Readex Pro" pitchFamily="2" charset="-78"/>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Readex Pro" pitchFamily="2" charset="-78"/>
                <a:ea typeface="+mn-ea"/>
                <a:cs typeface="Readex Pro" pitchFamily="2" charset="-78"/>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Readex Pro" pitchFamily="2" charset="-78"/>
                <a:ea typeface="+mn-ea"/>
                <a:cs typeface="Readex Pro" pitchFamily="2" charset="-78"/>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dirty="0" err="1"/>
              <a:t>Đại</a:t>
            </a:r>
            <a:r>
              <a:rPr lang="en-US" sz="2400" dirty="0"/>
              <a:t> </a:t>
            </a:r>
            <a:r>
              <a:rPr lang="en-US" sz="2400" dirty="0" err="1"/>
              <a:t>Học</a:t>
            </a:r>
            <a:r>
              <a:rPr lang="en-US" sz="2400" dirty="0"/>
              <a:t> </a:t>
            </a:r>
            <a:r>
              <a:rPr lang="en-US" sz="2400" dirty="0" err="1"/>
              <a:t>Cần</a:t>
            </a:r>
            <a:r>
              <a:rPr lang="en-US" sz="2400" dirty="0"/>
              <a:t> </a:t>
            </a:r>
            <a:r>
              <a:rPr lang="en-US" sz="2400" dirty="0" err="1"/>
              <a:t>Thơ</a:t>
            </a:r>
            <a:endParaRPr lang="en-US" sz="2400" dirty="0"/>
          </a:p>
          <a:p>
            <a:r>
              <a:rPr lang="en-US" sz="2400" dirty="0" err="1"/>
              <a:t>Trường</a:t>
            </a:r>
            <a:r>
              <a:rPr lang="en-US" sz="2400" dirty="0"/>
              <a:t> </a:t>
            </a:r>
            <a:r>
              <a:rPr lang="en-US" sz="2400" dirty="0" err="1"/>
              <a:t>Công</a:t>
            </a:r>
            <a:r>
              <a:rPr lang="en-US" sz="2400" dirty="0"/>
              <a:t> </a:t>
            </a:r>
            <a:r>
              <a:rPr lang="en-US" sz="2400" dirty="0" err="1"/>
              <a:t>Nghệ</a:t>
            </a:r>
            <a:r>
              <a:rPr lang="en-US" sz="2400" dirty="0"/>
              <a:t> </a:t>
            </a:r>
            <a:r>
              <a:rPr lang="en-US" sz="2400" dirty="0" err="1"/>
              <a:t>Thông</a:t>
            </a:r>
            <a:r>
              <a:rPr lang="en-US" sz="2400" dirty="0"/>
              <a:t> Tin – </a:t>
            </a:r>
            <a:r>
              <a:rPr lang="en-US" sz="2400" dirty="0" err="1"/>
              <a:t>Truyền</a:t>
            </a:r>
            <a:r>
              <a:rPr lang="en-US" sz="2400" dirty="0"/>
              <a:t> </a:t>
            </a:r>
            <a:r>
              <a:rPr lang="en-US" sz="2400" dirty="0" err="1"/>
              <a:t>Thông</a:t>
            </a:r>
            <a:endParaRPr lang="en-US" sz="2400" dirty="0"/>
          </a:p>
        </p:txBody>
      </p:sp>
    </p:spTree>
    <p:extLst>
      <p:ext uri="{BB962C8B-B14F-4D97-AF65-F5344CB8AC3E}">
        <p14:creationId xmlns:p14="http://schemas.microsoft.com/office/powerpoint/2010/main" val="5208770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1D03D1-0A0F-538D-05D4-FF4EA2AD5E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BD95BF-1A4B-E155-F0DC-3FF5C1E7E7D5}"/>
              </a:ext>
            </a:extLst>
          </p:cNvPr>
          <p:cNvSpPr>
            <a:spLocks noGrp="1"/>
          </p:cNvSpPr>
          <p:nvPr>
            <p:ph type="title"/>
          </p:nvPr>
        </p:nvSpPr>
        <p:spPr/>
        <p:txBody>
          <a:bodyPr/>
          <a:lstStyle/>
          <a:p>
            <a:r>
              <a:rPr lang="en-US" dirty="0" err="1" smtClean="0"/>
              <a:t>Cổng</a:t>
            </a:r>
            <a:r>
              <a:rPr lang="en-US" dirty="0" smtClean="0"/>
              <a:t> </a:t>
            </a:r>
            <a:r>
              <a:rPr lang="en-US" dirty="0" err="1" smtClean="0"/>
              <a:t>thanh</a:t>
            </a:r>
            <a:r>
              <a:rPr lang="en-US" dirty="0" smtClean="0"/>
              <a:t> </a:t>
            </a:r>
            <a:r>
              <a:rPr lang="en-US" dirty="0" err="1" smtClean="0"/>
              <a:t>toán</a:t>
            </a:r>
            <a:r>
              <a:rPr lang="en-US" dirty="0" smtClean="0"/>
              <a:t> </a:t>
            </a:r>
            <a:r>
              <a:rPr lang="en-US" dirty="0" err="1" smtClean="0"/>
              <a:t>VNPay</a:t>
            </a:r>
            <a:endParaRPr lang="en-US" dirty="0"/>
          </a:p>
        </p:txBody>
      </p:sp>
      <p:sp>
        <p:nvSpPr>
          <p:cNvPr id="3" name="Content Placeholder 2">
            <a:extLst>
              <a:ext uri="{FF2B5EF4-FFF2-40B4-BE49-F238E27FC236}">
                <a16:creationId xmlns:a16="http://schemas.microsoft.com/office/drawing/2014/main" id="{EA8E4E89-3DB6-72D1-1C3E-3B4D8C61B41F}"/>
              </a:ext>
            </a:extLst>
          </p:cNvPr>
          <p:cNvSpPr>
            <a:spLocks noGrp="1"/>
          </p:cNvSpPr>
          <p:nvPr>
            <p:ph idx="1"/>
          </p:nvPr>
        </p:nvSpPr>
        <p:spPr/>
        <p:txBody>
          <a:bodyPr>
            <a:normAutofit/>
          </a:bodyPr>
          <a:lstStyle/>
          <a:p>
            <a:pPr marL="800100" lvl="1" indent="-342900">
              <a:buFont typeface="Arial" panose="020B0604020202020204" pitchFamily="34" charset="0"/>
              <a:buChar char="•"/>
            </a:pPr>
            <a:r>
              <a:rPr lang="vi-VN" dirty="0"/>
              <a:t>Cổng thanh toán phổ biến tại Việt Nam.</a:t>
            </a:r>
          </a:p>
          <a:p>
            <a:pPr marL="800100" lvl="1" indent="-342900">
              <a:buFont typeface="Arial" panose="020B0604020202020204" pitchFamily="34" charset="0"/>
              <a:buChar char="•"/>
            </a:pPr>
            <a:r>
              <a:rPr lang="vi-VN" dirty="0"/>
              <a:t>Thanh toán qua QR code, ATM, thẻ quốc tế.</a:t>
            </a:r>
          </a:p>
          <a:p>
            <a:pPr marL="800100" lvl="1" indent="-342900">
              <a:buFont typeface="Arial" panose="020B0604020202020204" pitchFamily="34" charset="0"/>
              <a:buChar char="•"/>
            </a:pPr>
            <a:r>
              <a:rPr lang="vi-VN" dirty="0"/>
              <a:t>Tích hợp theo quy trình API từ VNPAY (sandbox).</a:t>
            </a:r>
          </a:p>
        </p:txBody>
      </p:sp>
    </p:spTree>
    <p:extLst>
      <p:ext uri="{BB962C8B-B14F-4D97-AF65-F5344CB8AC3E}">
        <p14:creationId xmlns:p14="http://schemas.microsoft.com/office/powerpoint/2010/main" val="954411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FD6DBC-5D95-72F9-B9E3-08224BDF30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05CE28-3C7A-11AC-36BA-CA308B002CA8}"/>
              </a:ext>
            </a:extLst>
          </p:cNvPr>
          <p:cNvSpPr>
            <a:spLocks noGrp="1"/>
          </p:cNvSpPr>
          <p:nvPr>
            <p:ph type="ctrTitle"/>
          </p:nvPr>
        </p:nvSpPr>
        <p:spPr>
          <a:xfrm>
            <a:off x="1443567" y="1773238"/>
            <a:ext cx="10029565" cy="1655762"/>
          </a:xfrm>
        </p:spPr>
        <p:txBody>
          <a:bodyPr/>
          <a:lstStyle/>
          <a:p>
            <a:r>
              <a:rPr lang="en-US" dirty="0"/>
              <a:t>III. </a:t>
            </a:r>
            <a:r>
              <a:rPr lang="en-US" dirty="0" err="1" smtClean="0"/>
              <a:t>Giới</a:t>
            </a:r>
            <a:r>
              <a:rPr lang="en-US" dirty="0" smtClean="0"/>
              <a:t> </a:t>
            </a:r>
            <a:r>
              <a:rPr lang="en-US" dirty="0" err="1" smtClean="0"/>
              <a:t>thiệu</a:t>
            </a:r>
            <a:r>
              <a:rPr lang="en-US" dirty="0" smtClean="0"/>
              <a:t> </a:t>
            </a:r>
            <a:r>
              <a:rPr lang="en-US" dirty="0" err="1"/>
              <a:t>ứng</a:t>
            </a:r>
            <a:r>
              <a:rPr lang="en-US" dirty="0"/>
              <a:t> </a:t>
            </a:r>
            <a:r>
              <a:rPr lang="en-US" dirty="0" err="1"/>
              <a:t>dụng</a:t>
            </a:r>
            <a:endParaRPr lang="en-US" dirty="0"/>
          </a:p>
        </p:txBody>
      </p:sp>
      <p:sp>
        <p:nvSpPr>
          <p:cNvPr id="3" name="Subtitle 2">
            <a:extLst>
              <a:ext uri="{FF2B5EF4-FFF2-40B4-BE49-F238E27FC236}">
                <a16:creationId xmlns:a16="http://schemas.microsoft.com/office/drawing/2014/main" id="{92DCDF9C-9F5B-0A4E-DB70-B961271CE28A}"/>
              </a:ext>
            </a:extLst>
          </p:cNvPr>
          <p:cNvSpPr>
            <a:spLocks noGrp="1"/>
          </p:cNvSpPr>
          <p:nvPr>
            <p:ph type="subTitle" idx="1"/>
          </p:nvPr>
        </p:nvSpPr>
        <p:spPr>
          <a:xfrm>
            <a:off x="1443566" y="3428999"/>
            <a:ext cx="10029565" cy="2188030"/>
          </a:xfrm>
        </p:spPr>
        <p:txBody>
          <a:bodyPr>
            <a:normAutofit/>
          </a:bodyPr>
          <a:lstStyle/>
          <a:p>
            <a:pPr marL="514350" indent="-514350">
              <a:buFont typeface="+mj-lt"/>
              <a:buAutoNum type="arabicPeriod"/>
            </a:pPr>
            <a:r>
              <a:rPr lang="en-US" sz="2800" dirty="0" err="1"/>
              <a:t>C</a:t>
            </a:r>
            <a:r>
              <a:rPr lang="en-US" sz="2800" dirty="0" err="1" smtClean="0"/>
              <a:t>hức</a:t>
            </a:r>
            <a:r>
              <a:rPr lang="en-US" sz="2800" dirty="0" smtClean="0"/>
              <a:t> </a:t>
            </a:r>
            <a:r>
              <a:rPr lang="en-US" sz="2800" dirty="0" err="1" smtClean="0"/>
              <a:t>năng</a:t>
            </a:r>
            <a:r>
              <a:rPr lang="en-US" sz="2800" dirty="0" smtClean="0"/>
              <a:t> </a:t>
            </a:r>
            <a:r>
              <a:rPr lang="en-US" sz="2800" dirty="0" err="1" smtClean="0"/>
              <a:t>chính</a:t>
            </a:r>
            <a:endParaRPr lang="en-US" sz="2800" dirty="0"/>
          </a:p>
          <a:p>
            <a:pPr marL="514350" indent="-514350">
              <a:buFont typeface="+mj-lt"/>
              <a:buAutoNum type="arabicPeriod"/>
            </a:pPr>
            <a:r>
              <a:rPr lang="en-US" sz="2800" dirty="0" err="1" smtClean="0"/>
              <a:t>Giao</a:t>
            </a:r>
            <a:r>
              <a:rPr lang="en-US" sz="2800" dirty="0" smtClean="0"/>
              <a:t> </a:t>
            </a:r>
            <a:r>
              <a:rPr lang="en-US" sz="2800" dirty="0" err="1" smtClean="0"/>
              <a:t>diện</a:t>
            </a:r>
            <a:r>
              <a:rPr lang="en-US" sz="2800" dirty="0" smtClean="0"/>
              <a:t> </a:t>
            </a:r>
            <a:r>
              <a:rPr lang="en-US" sz="2800" dirty="0" err="1" smtClean="0"/>
              <a:t>người</a:t>
            </a:r>
            <a:r>
              <a:rPr lang="en-US" sz="2800" dirty="0" smtClean="0"/>
              <a:t> </a:t>
            </a:r>
            <a:r>
              <a:rPr lang="en-US" sz="2800" dirty="0" err="1" smtClean="0"/>
              <a:t>dùng</a:t>
            </a:r>
            <a:endParaRPr lang="en-US" sz="2800" dirty="0"/>
          </a:p>
          <a:p>
            <a:pPr marL="514350" indent="-514350">
              <a:buFont typeface="+mj-lt"/>
              <a:buAutoNum type="arabicPeriod"/>
            </a:pPr>
            <a:r>
              <a:rPr lang="en-US" sz="2800" dirty="0" err="1" smtClean="0"/>
              <a:t>Giao</a:t>
            </a:r>
            <a:r>
              <a:rPr lang="en-US" sz="2800" dirty="0" smtClean="0"/>
              <a:t> </a:t>
            </a:r>
            <a:r>
              <a:rPr lang="en-US" sz="2800" dirty="0" err="1" smtClean="0"/>
              <a:t>diện</a:t>
            </a:r>
            <a:r>
              <a:rPr lang="en-US" sz="2800" dirty="0" smtClean="0"/>
              <a:t> </a:t>
            </a:r>
            <a:r>
              <a:rPr lang="en-US" sz="2800" dirty="0" err="1" smtClean="0"/>
              <a:t>quản</a:t>
            </a:r>
            <a:r>
              <a:rPr lang="en-US" sz="2800" dirty="0" smtClean="0"/>
              <a:t> </a:t>
            </a:r>
            <a:r>
              <a:rPr lang="en-US" sz="2800" dirty="0" err="1" smtClean="0"/>
              <a:t>trị</a:t>
            </a:r>
            <a:endParaRPr lang="en-US" sz="2800" dirty="0"/>
          </a:p>
        </p:txBody>
      </p:sp>
    </p:spTree>
    <p:extLst>
      <p:ext uri="{BB962C8B-B14F-4D97-AF65-F5344CB8AC3E}">
        <p14:creationId xmlns:p14="http://schemas.microsoft.com/office/powerpoint/2010/main" val="18895744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en-US" dirty="0"/>
              <a:t>1. </a:t>
            </a:r>
            <a:r>
              <a:rPr lang="en-US" dirty="0" err="1" smtClean="0"/>
              <a:t>Chức</a:t>
            </a:r>
            <a:r>
              <a:rPr lang="en-US" dirty="0" smtClean="0"/>
              <a:t> </a:t>
            </a:r>
            <a:r>
              <a:rPr lang="en-US" dirty="0" err="1" smtClean="0"/>
              <a:t>năng</a:t>
            </a:r>
            <a:r>
              <a:rPr lang="en-US" dirty="0" smtClean="0"/>
              <a:t> </a:t>
            </a:r>
            <a:r>
              <a:rPr lang="en-US" dirty="0" err="1" smtClean="0"/>
              <a:t>chính</a:t>
            </a:r>
            <a:endParaRPr lang="en-US" dirty="0"/>
          </a:p>
        </p:txBody>
      </p:sp>
      <p:sp>
        <p:nvSpPr>
          <p:cNvPr id="3" name="Content Placeholder 2">
            <a:extLst>
              <a:ext uri="{FF2B5EF4-FFF2-40B4-BE49-F238E27FC236}">
                <a16:creationId xmlns:a16="http://schemas.microsoft.com/office/drawing/2014/main" id="{E48B3A4D-EB59-4245-BACF-15AE3A78BA4E}"/>
              </a:ext>
            </a:extLst>
          </p:cNvPr>
          <p:cNvSpPr>
            <a:spLocks noGrp="1"/>
          </p:cNvSpPr>
          <p:nvPr>
            <p:ph idx="1"/>
          </p:nvPr>
        </p:nvSpPr>
        <p:spPr/>
        <p:txBody>
          <a:bodyPr>
            <a:normAutofit/>
          </a:bodyPr>
          <a:lstStyle/>
          <a:p>
            <a:pPr marL="342900" indent="-342900">
              <a:buFont typeface="Arial" panose="020B0604020202020204" pitchFamily="34" charset="0"/>
              <a:buChar char="•"/>
            </a:pPr>
            <a:r>
              <a:rPr lang="vi-VN" dirty="0"/>
              <a:t>Khách hàng: Đăng ký/đăng nhập, </a:t>
            </a:r>
            <a:r>
              <a:rPr lang="en-US" dirty="0" err="1" smtClean="0"/>
              <a:t>tìm</a:t>
            </a:r>
            <a:r>
              <a:rPr lang="en-US" dirty="0" smtClean="0"/>
              <a:t> </a:t>
            </a:r>
            <a:r>
              <a:rPr lang="en-US" dirty="0" err="1" smtClean="0"/>
              <a:t>kiếm</a:t>
            </a:r>
            <a:r>
              <a:rPr lang="en-US" dirty="0" smtClean="0"/>
              <a:t>/</a:t>
            </a:r>
            <a:r>
              <a:rPr lang="en-US" dirty="0" err="1" smtClean="0"/>
              <a:t>lọc</a:t>
            </a:r>
            <a:r>
              <a:rPr lang="vi-VN" dirty="0" smtClean="0"/>
              <a:t> </a:t>
            </a:r>
            <a:r>
              <a:rPr lang="vi-VN" dirty="0"/>
              <a:t>sản phẩm, giỏ hàng, thanh toán.</a:t>
            </a:r>
          </a:p>
          <a:p>
            <a:pPr marL="342900" indent="-342900">
              <a:buFont typeface="Arial" panose="020B0604020202020204" pitchFamily="34" charset="0"/>
              <a:buChar char="•"/>
            </a:pPr>
            <a:r>
              <a:rPr lang="vi-VN" dirty="0"/>
              <a:t>Admin: Quản lý sản phẩm, đơn hàng, xem thống kê dashboard.</a:t>
            </a:r>
          </a:p>
        </p:txBody>
      </p:sp>
    </p:spTree>
    <p:extLst>
      <p:ext uri="{BB962C8B-B14F-4D97-AF65-F5344CB8AC3E}">
        <p14:creationId xmlns:p14="http://schemas.microsoft.com/office/powerpoint/2010/main" val="701929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en-US" dirty="0"/>
              <a:t>2</a:t>
            </a:r>
            <a:r>
              <a:rPr lang="en-US" dirty="0" smtClean="0"/>
              <a:t>. </a:t>
            </a:r>
            <a:r>
              <a:rPr lang="en-US" dirty="0" err="1" smtClean="0"/>
              <a:t>Giao</a:t>
            </a:r>
            <a:r>
              <a:rPr lang="en-US" dirty="0" smtClean="0"/>
              <a:t> </a:t>
            </a:r>
            <a:r>
              <a:rPr lang="en-US" dirty="0" err="1" smtClean="0"/>
              <a:t>diện</a:t>
            </a:r>
            <a:r>
              <a:rPr lang="en-US" dirty="0" smtClean="0"/>
              <a:t> </a:t>
            </a:r>
            <a:r>
              <a:rPr lang="en-US" dirty="0" err="1" smtClean="0"/>
              <a:t>người</a:t>
            </a:r>
            <a:r>
              <a:rPr lang="en-US" dirty="0" smtClean="0"/>
              <a:t> </a:t>
            </a:r>
            <a:r>
              <a:rPr lang="en-US" dirty="0" err="1" smtClean="0"/>
              <a:t>dùng</a:t>
            </a:r>
            <a:endParaRPr lang="en-US" dirty="0"/>
          </a:p>
        </p:txBody>
      </p:sp>
      <p:sp>
        <p:nvSpPr>
          <p:cNvPr id="3" name="Content Placeholder 2">
            <a:extLst>
              <a:ext uri="{FF2B5EF4-FFF2-40B4-BE49-F238E27FC236}">
                <a16:creationId xmlns:a16="http://schemas.microsoft.com/office/drawing/2014/main" id="{E48B3A4D-EB59-4245-BACF-15AE3A78BA4E}"/>
              </a:ext>
            </a:extLst>
          </p:cNvPr>
          <p:cNvSpPr>
            <a:spLocks noGrp="1"/>
          </p:cNvSpPr>
          <p:nvPr>
            <p:ph idx="1"/>
          </p:nvPr>
        </p:nvSpPr>
        <p:spPr/>
        <p:txBody>
          <a:bodyPr>
            <a:normAutofit/>
          </a:bodyPr>
          <a:lstStyle/>
          <a:p>
            <a:pPr marL="342900" indent="-342900">
              <a:buFont typeface="Arial" panose="020B0604020202020204" pitchFamily="34" charset="0"/>
              <a:buChar char="•"/>
            </a:pPr>
            <a:r>
              <a:rPr lang="vi-VN" dirty="0"/>
              <a:t>Trang chủ</a:t>
            </a:r>
            <a:r>
              <a:rPr lang="vi-VN" dirty="0" smtClean="0"/>
              <a:t>,</a:t>
            </a:r>
            <a:r>
              <a:rPr lang="en-US" dirty="0" smtClean="0"/>
              <a:t> </a:t>
            </a:r>
            <a:r>
              <a:rPr lang="vi-VN" dirty="0"/>
              <a:t>chi tiết</a:t>
            </a:r>
            <a:r>
              <a:rPr lang="vi-VN" dirty="0" smtClean="0"/>
              <a:t> </a:t>
            </a:r>
            <a:r>
              <a:rPr lang="vi-VN" dirty="0"/>
              <a:t>sản </a:t>
            </a:r>
            <a:r>
              <a:rPr lang="vi-VN" dirty="0" smtClean="0"/>
              <a:t>phẩm, </a:t>
            </a:r>
            <a:r>
              <a:rPr lang="vi-VN" dirty="0"/>
              <a:t>giỏ hàng, thanh toán.</a:t>
            </a:r>
          </a:p>
          <a:p>
            <a:pPr marL="342900" indent="-342900">
              <a:buFont typeface="Arial" panose="020B0604020202020204" pitchFamily="34" charset="0"/>
              <a:buChar char="•"/>
            </a:pPr>
            <a:r>
              <a:rPr lang="vi-VN" dirty="0"/>
              <a:t>Đăng ký, đăng nhập, thông tin cá nhân và đơn hàng.</a:t>
            </a:r>
          </a:p>
          <a:p>
            <a:pPr marL="342900" indent="-342900">
              <a:buFont typeface="Arial" panose="020B0604020202020204" pitchFamily="34" charset="0"/>
              <a:buChar char="•"/>
            </a:pPr>
            <a:r>
              <a:rPr lang="vi-VN" dirty="0"/>
              <a:t>Thiết kế thân thiện, dễ sử dụng.</a:t>
            </a:r>
          </a:p>
        </p:txBody>
      </p:sp>
    </p:spTree>
    <p:extLst>
      <p:ext uri="{BB962C8B-B14F-4D97-AF65-F5344CB8AC3E}">
        <p14:creationId xmlns:p14="http://schemas.microsoft.com/office/powerpoint/2010/main" val="2850951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080" y="548640"/>
            <a:ext cx="10871447" cy="5407145"/>
          </a:xfrm>
          <a:prstGeom prst="rect">
            <a:avLst/>
          </a:prstGeom>
        </p:spPr>
      </p:pic>
    </p:spTree>
    <p:extLst>
      <p:ext uri="{BB962C8B-B14F-4D97-AF65-F5344CB8AC3E}">
        <p14:creationId xmlns:p14="http://schemas.microsoft.com/office/powerpoint/2010/main" val="146198662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en-US" dirty="0"/>
              <a:t>3</a:t>
            </a:r>
            <a:r>
              <a:rPr lang="en-US" dirty="0" smtClean="0"/>
              <a:t>. </a:t>
            </a:r>
            <a:r>
              <a:rPr lang="en-US" dirty="0" err="1" smtClean="0"/>
              <a:t>Giao</a:t>
            </a:r>
            <a:r>
              <a:rPr lang="en-US" dirty="0" smtClean="0"/>
              <a:t> </a:t>
            </a:r>
            <a:r>
              <a:rPr lang="en-US" dirty="0" err="1" smtClean="0"/>
              <a:t>diện</a:t>
            </a:r>
            <a:r>
              <a:rPr lang="en-US" dirty="0" smtClean="0"/>
              <a:t> </a:t>
            </a:r>
            <a:r>
              <a:rPr lang="en-US" dirty="0" err="1" smtClean="0"/>
              <a:t>quản</a:t>
            </a:r>
            <a:r>
              <a:rPr lang="en-US" dirty="0" smtClean="0"/>
              <a:t> </a:t>
            </a:r>
            <a:r>
              <a:rPr lang="en-US" dirty="0" err="1" smtClean="0"/>
              <a:t>trị</a:t>
            </a:r>
            <a:endParaRPr lang="en-US" dirty="0"/>
          </a:p>
        </p:txBody>
      </p:sp>
      <p:sp>
        <p:nvSpPr>
          <p:cNvPr id="3" name="Content Placeholder 2">
            <a:extLst>
              <a:ext uri="{FF2B5EF4-FFF2-40B4-BE49-F238E27FC236}">
                <a16:creationId xmlns:a16="http://schemas.microsoft.com/office/drawing/2014/main" id="{E48B3A4D-EB59-4245-BACF-15AE3A78BA4E}"/>
              </a:ext>
            </a:extLst>
          </p:cNvPr>
          <p:cNvSpPr>
            <a:spLocks noGrp="1"/>
          </p:cNvSpPr>
          <p:nvPr>
            <p:ph idx="1"/>
          </p:nvPr>
        </p:nvSpPr>
        <p:spPr/>
        <p:txBody>
          <a:bodyPr>
            <a:normAutofit/>
          </a:bodyPr>
          <a:lstStyle/>
          <a:p>
            <a:pPr marL="342900" indent="-342900">
              <a:buFont typeface="Arial" panose="020B0604020202020204" pitchFamily="34" charset="0"/>
              <a:buChar char="•"/>
            </a:pPr>
            <a:r>
              <a:rPr lang="vi-VN" dirty="0"/>
              <a:t>Thống kê doanh thu, tổng đơn hàng</a:t>
            </a:r>
            <a:r>
              <a:rPr lang="vi-VN" dirty="0" smtClean="0"/>
              <a:t>,</a:t>
            </a:r>
            <a:r>
              <a:rPr lang="en-US" dirty="0" smtClean="0"/>
              <a:t> </a:t>
            </a:r>
            <a:r>
              <a:rPr lang="en-US" dirty="0" err="1" smtClean="0"/>
              <a:t>tổng</a:t>
            </a:r>
            <a:r>
              <a:rPr lang="vi-VN" dirty="0" smtClean="0"/>
              <a:t> </a:t>
            </a:r>
            <a:r>
              <a:rPr lang="vi-VN" dirty="0"/>
              <a:t>sản phẩm.</a:t>
            </a:r>
          </a:p>
          <a:p>
            <a:pPr marL="342900" indent="-342900">
              <a:buFont typeface="Arial" panose="020B0604020202020204" pitchFamily="34" charset="0"/>
              <a:buChar char="•"/>
            </a:pPr>
            <a:r>
              <a:rPr lang="vi-VN" dirty="0" smtClean="0"/>
              <a:t>Trang quản lý sản phẩm: thêm, sửa, xóa sản phẩm.</a:t>
            </a:r>
          </a:p>
          <a:p>
            <a:pPr marL="342900" indent="-342900">
              <a:buFont typeface="Arial" panose="020B0604020202020204" pitchFamily="34" charset="0"/>
              <a:buChar char="•"/>
            </a:pPr>
            <a:r>
              <a:rPr lang="vi-VN" dirty="0" smtClean="0"/>
              <a:t>Trang </a:t>
            </a:r>
            <a:r>
              <a:rPr lang="vi-VN" dirty="0"/>
              <a:t>quản lý đơn hàng: cập nhật trạng thái giao hàng, thanh toán</a:t>
            </a:r>
            <a:r>
              <a:rPr lang="vi-VN" dirty="0" smtClean="0"/>
              <a:t>.</a:t>
            </a:r>
            <a:endParaRPr lang="vi-VN" dirty="0"/>
          </a:p>
        </p:txBody>
      </p:sp>
    </p:spTree>
    <p:extLst>
      <p:ext uri="{BB962C8B-B14F-4D97-AF65-F5344CB8AC3E}">
        <p14:creationId xmlns:p14="http://schemas.microsoft.com/office/powerpoint/2010/main" val="42542556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080" y="548640"/>
            <a:ext cx="10877163" cy="5384281"/>
          </a:xfrm>
          <a:prstGeom prst="rect">
            <a:avLst/>
          </a:prstGeom>
        </p:spPr>
      </p:pic>
    </p:spTree>
    <p:extLst>
      <p:ext uri="{BB962C8B-B14F-4D97-AF65-F5344CB8AC3E}">
        <p14:creationId xmlns:p14="http://schemas.microsoft.com/office/powerpoint/2010/main" val="1011326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C8C76D-5A6D-4DDC-6FCB-1D3CEBB72A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838780-69E4-34E3-FACE-4950FFBC8342}"/>
              </a:ext>
            </a:extLst>
          </p:cNvPr>
          <p:cNvSpPr>
            <a:spLocks noGrp="1"/>
          </p:cNvSpPr>
          <p:nvPr>
            <p:ph type="ctrTitle"/>
          </p:nvPr>
        </p:nvSpPr>
        <p:spPr>
          <a:xfrm>
            <a:off x="1443567" y="1773238"/>
            <a:ext cx="10029565" cy="1655762"/>
          </a:xfrm>
        </p:spPr>
        <p:txBody>
          <a:bodyPr/>
          <a:lstStyle/>
          <a:p>
            <a:r>
              <a:rPr lang="en-US" dirty="0"/>
              <a:t>IV. </a:t>
            </a:r>
            <a:r>
              <a:rPr lang="en-US" dirty="0" err="1"/>
              <a:t>Kết</a:t>
            </a:r>
            <a:r>
              <a:rPr lang="en-US" dirty="0"/>
              <a:t> </a:t>
            </a:r>
            <a:r>
              <a:rPr lang="en-US" dirty="0" err="1"/>
              <a:t>quả</a:t>
            </a:r>
            <a:r>
              <a:rPr lang="en-US" dirty="0"/>
              <a:t> - </a:t>
            </a:r>
            <a:r>
              <a:rPr lang="en-US" dirty="0" err="1"/>
              <a:t>Đánh</a:t>
            </a:r>
            <a:r>
              <a:rPr lang="en-US" dirty="0"/>
              <a:t> </a:t>
            </a:r>
            <a:r>
              <a:rPr lang="en-US" dirty="0" err="1"/>
              <a:t>giá</a:t>
            </a:r>
            <a:endParaRPr lang="en-US" dirty="0"/>
          </a:p>
        </p:txBody>
      </p:sp>
      <p:sp>
        <p:nvSpPr>
          <p:cNvPr id="3" name="Subtitle 2">
            <a:extLst>
              <a:ext uri="{FF2B5EF4-FFF2-40B4-BE49-F238E27FC236}">
                <a16:creationId xmlns:a16="http://schemas.microsoft.com/office/drawing/2014/main" id="{6795D9F6-79E5-0C3C-60D9-92908A2DC2A2}"/>
              </a:ext>
            </a:extLst>
          </p:cNvPr>
          <p:cNvSpPr>
            <a:spLocks noGrp="1"/>
          </p:cNvSpPr>
          <p:nvPr>
            <p:ph type="subTitle" idx="1"/>
          </p:nvPr>
        </p:nvSpPr>
        <p:spPr>
          <a:xfrm>
            <a:off x="1443566" y="3428999"/>
            <a:ext cx="10029565" cy="2188030"/>
          </a:xfrm>
        </p:spPr>
        <p:txBody>
          <a:bodyPr>
            <a:normAutofit/>
          </a:bodyPr>
          <a:lstStyle/>
          <a:p>
            <a:pPr marL="514350" indent="-514350">
              <a:buFont typeface="+mj-lt"/>
              <a:buAutoNum type="arabicPeriod"/>
            </a:pPr>
            <a:r>
              <a:rPr lang="en-US" sz="2800" dirty="0" err="1"/>
              <a:t>Kết</a:t>
            </a:r>
            <a:r>
              <a:rPr lang="en-US" sz="2800" dirty="0"/>
              <a:t> </a:t>
            </a:r>
            <a:r>
              <a:rPr lang="en-US" sz="2800" dirty="0" err="1"/>
              <a:t>quả</a:t>
            </a:r>
            <a:r>
              <a:rPr lang="en-US" sz="2800" dirty="0"/>
              <a:t> </a:t>
            </a:r>
            <a:r>
              <a:rPr lang="en-US" sz="2800" dirty="0" err="1"/>
              <a:t>đạt</a:t>
            </a:r>
            <a:r>
              <a:rPr lang="en-US" sz="2800" dirty="0"/>
              <a:t> </a:t>
            </a:r>
            <a:r>
              <a:rPr lang="en-US" sz="2800" dirty="0" err="1"/>
              <a:t>được</a:t>
            </a:r>
            <a:endParaRPr lang="en-US" sz="2800" dirty="0"/>
          </a:p>
          <a:p>
            <a:pPr marL="514350" indent="-514350">
              <a:buFont typeface="+mj-lt"/>
              <a:buAutoNum type="arabicPeriod"/>
            </a:pPr>
            <a:r>
              <a:rPr lang="en-US" sz="2800" dirty="0" err="1" smtClean="0"/>
              <a:t>Hạn</a:t>
            </a:r>
            <a:r>
              <a:rPr lang="en-US" sz="2800" dirty="0" smtClean="0"/>
              <a:t> </a:t>
            </a:r>
            <a:r>
              <a:rPr lang="en-US" sz="2800" dirty="0" err="1"/>
              <a:t>chế</a:t>
            </a:r>
            <a:endParaRPr lang="en-US" sz="2800" dirty="0"/>
          </a:p>
          <a:p>
            <a:pPr marL="514350" indent="-514350">
              <a:buFont typeface="+mj-lt"/>
              <a:buAutoNum type="arabicPeriod"/>
            </a:pPr>
            <a:r>
              <a:rPr lang="en-US" sz="2800" dirty="0" err="1"/>
              <a:t>Hướng</a:t>
            </a:r>
            <a:r>
              <a:rPr lang="en-US" sz="2800" dirty="0"/>
              <a:t> </a:t>
            </a:r>
            <a:r>
              <a:rPr lang="en-US" sz="2800" dirty="0" err="1"/>
              <a:t>phát</a:t>
            </a:r>
            <a:r>
              <a:rPr lang="en-US" sz="2800" dirty="0"/>
              <a:t> </a:t>
            </a:r>
            <a:r>
              <a:rPr lang="en-US" sz="2800" dirty="0" err="1"/>
              <a:t>triển</a:t>
            </a:r>
            <a:endParaRPr lang="en-US" sz="2800" dirty="0"/>
          </a:p>
        </p:txBody>
      </p:sp>
    </p:spTree>
    <p:extLst>
      <p:ext uri="{BB962C8B-B14F-4D97-AF65-F5344CB8AC3E}">
        <p14:creationId xmlns:p14="http://schemas.microsoft.com/office/powerpoint/2010/main" val="39037523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en-US" dirty="0"/>
              <a:t>1. </a:t>
            </a:r>
            <a:r>
              <a:rPr lang="en-US" dirty="0" err="1"/>
              <a:t>Kết</a:t>
            </a:r>
            <a:r>
              <a:rPr lang="en-US" dirty="0"/>
              <a:t> </a:t>
            </a:r>
            <a:r>
              <a:rPr lang="en-US" dirty="0" err="1"/>
              <a:t>quả</a:t>
            </a:r>
            <a:r>
              <a:rPr lang="en-US" dirty="0"/>
              <a:t> </a:t>
            </a:r>
            <a:r>
              <a:rPr lang="en-US" dirty="0" err="1"/>
              <a:t>đạt</a:t>
            </a:r>
            <a:r>
              <a:rPr lang="en-US" dirty="0"/>
              <a:t> </a:t>
            </a:r>
            <a:r>
              <a:rPr lang="en-US" dirty="0" err="1"/>
              <a:t>được</a:t>
            </a:r>
            <a:endParaRPr lang="en-US" dirty="0"/>
          </a:p>
        </p:txBody>
      </p:sp>
      <p:sp>
        <p:nvSpPr>
          <p:cNvPr id="3" name="Content Placeholder 2">
            <a:extLst>
              <a:ext uri="{FF2B5EF4-FFF2-40B4-BE49-F238E27FC236}">
                <a16:creationId xmlns:a16="http://schemas.microsoft.com/office/drawing/2014/main" id="{E48B3A4D-EB59-4245-BACF-15AE3A78BA4E}"/>
              </a:ext>
            </a:extLst>
          </p:cNvPr>
          <p:cNvSpPr>
            <a:spLocks noGrp="1"/>
          </p:cNvSpPr>
          <p:nvPr>
            <p:ph idx="1"/>
          </p:nvPr>
        </p:nvSpPr>
        <p:spPr/>
        <p:txBody>
          <a:bodyPr>
            <a:normAutofit/>
          </a:bodyPr>
          <a:lstStyle/>
          <a:p>
            <a:pPr marL="342900" indent="-342900">
              <a:buFont typeface="Arial" panose="020B0604020202020204" pitchFamily="34" charset="0"/>
              <a:buChar char="•"/>
            </a:pPr>
            <a:r>
              <a:rPr lang="en-US" dirty="0"/>
              <a:t>X</a:t>
            </a:r>
            <a:r>
              <a:rPr lang="vi-VN" dirty="0"/>
              <a:t>ây dựng thành công hệ thống thương mại điện </a:t>
            </a:r>
            <a:r>
              <a:rPr lang="vi-VN" dirty="0" smtClean="0"/>
              <a:t>tử</a:t>
            </a:r>
            <a:r>
              <a:rPr lang="en-US" dirty="0" smtClean="0"/>
              <a:t> </a:t>
            </a:r>
            <a:r>
              <a:rPr lang="en-US" dirty="0" err="1" smtClean="0"/>
              <a:t>cơ</a:t>
            </a:r>
            <a:r>
              <a:rPr lang="en-US" dirty="0" smtClean="0"/>
              <a:t> </a:t>
            </a:r>
            <a:r>
              <a:rPr lang="en-US" dirty="0" err="1" smtClean="0"/>
              <a:t>bản</a:t>
            </a:r>
            <a:r>
              <a:rPr lang="vi-VN" dirty="0" smtClean="0"/>
              <a:t> </a:t>
            </a:r>
            <a:r>
              <a:rPr lang="vi-VN" dirty="0"/>
              <a:t>hoàn chỉnh, với các tính </a:t>
            </a:r>
            <a:r>
              <a:rPr lang="vi-VN" dirty="0" smtClean="0"/>
              <a:t>năng</a:t>
            </a:r>
            <a:r>
              <a:rPr lang="en-US" dirty="0"/>
              <a:t>:</a:t>
            </a:r>
            <a:r>
              <a:rPr lang="vi-VN" dirty="0" smtClean="0"/>
              <a:t> đăng </a:t>
            </a:r>
            <a:r>
              <a:rPr lang="vi-VN" dirty="0"/>
              <a:t>ký, đăng nhập, </a:t>
            </a:r>
            <a:r>
              <a:rPr lang="vi-VN" dirty="0" smtClean="0"/>
              <a:t>giỏ </a:t>
            </a:r>
            <a:r>
              <a:rPr lang="vi-VN" dirty="0"/>
              <a:t>hàng, thanh toán </a:t>
            </a:r>
            <a:r>
              <a:rPr lang="en-US" dirty="0" smtClean="0"/>
              <a:t>online</a:t>
            </a:r>
            <a:r>
              <a:rPr lang="vi-VN" dirty="0" smtClean="0"/>
              <a:t> </a:t>
            </a:r>
            <a:r>
              <a:rPr lang="en-US" dirty="0" err="1" smtClean="0"/>
              <a:t>và</a:t>
            </a:r>
            <a:r>
              <a:rPr lang="vi-VN" dirty="0" smtClean="0"/>
              <a:t> </a:t>
            </a:r>
            <a:r>
              <a:rPr lang="vi-VN" dirty="0"/>
              <a:t>theo dõi đơn hàng</a:t>
            </a:r>
            <a:r>
              <a:rPr lang="vi-VN" dirty="0" smtClean="0"/>
              <a:t>,…</a:t>
            </a:r>
            <a:r>
              <a:rPr lang="en-US" dirty="0" smtClean="0"/>
              <a:t>.</a:t>
            </a:r>
            <a:r>
              <a:rPr lang="vi-VN" dirty="0" smtClean="0"/>
              <a:t> </a:t>
            </a:r>
            <a:endParaRPr lang="en-US" dirty="0"/>
          </a:p>
          <a:p>
            <a:pPr marL="342900" indent="-342900">
              <a:buFont typeface="Arial" panose="020B0604020202020204" pitchFamily="34" charset="0"/>
              <a:buChar char="•"/>
            </a:pPr>
            <a:r>
              <a:rPr lang="en-US" dirty="0" err="1" smtClean="0"/>
              <a:t>Trang</a:t>
            </a:r>
            <a:r>
              <a:rPr lang="en-US" dirty="0" smtClean="0"/>
              <a:t> web</a:t>
            </a:r>
            <a:r>
              <a:rPr lang="vi-VN" dirty="0"/>
              <a:t> đáp ứng các yêu cầu cơ bản của cửa hàng trực tuyến, tối ưu </a:t>
            </a:r>
            <a:r>
              <a:rPr lang="vi-VN" dirty="0" smtClean="0"/>
              <a:t>hiệu suất, </a:t>
            </a:r>
            <a:r>
              <a:rPr lang="vi-VN" dirty="0"/>
              <a:t>mang </a:t>
            </a:r>
            <a:r>
              <a:rPr lang="vi-VN" dirty="0" smtClean="0"/>
              <a:t>đến </a:t>
            </a:r>
            <a:r>
              <a:rPr lang="vi-VN" dirty="0"/>
              <a:t>trải nghiệm mua sắm mượt mà, an toàn cho người dùng.</a:t>
            </a:r>
            <a:endParaRPr lang="en-US" dirty="0"/>
          </a:p>
        </p:txBody>
      </p:sp>
    </p:spTree>
    <p:extLst>
      <p:ext uri="{BB962C8B-B14F-4D97-AF65-F5344CB8AC3E}">
        <p14:creationId xmlns:p14="http://schemas.microsoft.com/office/powerpoint/2010/main" val="270620586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29359-AD5E-6E27-0CA3-70A46841C1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40871B-AC4C-4A09-0D8A-6F7A783730B0}"/>
              </a:ext>
            </a:extLst>
          </p:cNvPr>
          <p:cNvSpPr>
            <a:spLocks noGrp="1"/>
          </p:cNvSpPr>
          <p:nvPr>
            <p:ph type="title"/>
          </p:nvPr>
        </p:nvSpPr>
        <p:spPr/>
        <p:txBody>
          <a:bodyPr/>
          <a:lstStyle/>
          <a:p>
            <a:r>
              <a:rPr lang="en-US" dirty="0"/>
              <a:t>2</a:t>
            </a:r>
            <a:r>
              <a:rPr lang="en-US" dirty="0" smtClean="0"/>
              <a:t>. </a:t>
            </a:r>
            <a:r>
              <a:rPr lang="en-US" dirty="0" err="1"/>
              <a:t>Hạn</a:t>
            </a:r>
            <a:r>
              <a:rPr lang="en-US" dirty="0"/>
              <a:t> </a:t>
            </a:r>
            <a:r>
              <a:rPr lang="en-US" dirty="0" err="1"/>
              <a:t>chế</a:t>
            </a:r>
            <a:endParaRPr lang="en-US" dirty="0"/>
          </a:p>
        </p:txBody>
      </p:sp>
      <p:sp>
        <p:nvSpPr>
          <p:cNvPr id="3" name="Content Placeholder 2">
            <a:extLst>
              <a:ext uri="{FF2B5EF4-FFF2-40B4-BE49-F238E27FC236}">
                <a16:creationId xmlns:a16="http://schemas.microsoft.com/office/drawing/2014/main" id="{D5FBEF79-83D5-1012-2DA6-716C0FE86325}"/>
              </a:ext>
            </a:extLst>
          </p:cNvPr>
          <p:cNvSpPr>
            <a:spLocks noGrp="1"/>
          </p:cNvSpPr>
          <p:nvPr>
            <p:ph idx="1"/>
          </p:nvPr>
        </p:nvSpPr>
        <p:spPr/>
        <p:txBody>
          <a:bodyPr>
            <a:normAutofit/>
          </a:bodyPr>
          <a:lstStyle/>
          <a:p>
            <a:pPr marL="457200" indent="-457200">
              <a:buFont typeface="Arial" panose="020B0604020202020204" pitchFamily="34" charset="0"/>
              <a:buChar char="•"/>
            </a:pPr>
            <a:r>
              <a:rPr lang="vi-VN" dirty="0" smtClean="0"/>
              <a:t>Thiếu</a:t>
            </a:r>
            <a:r>
              <a:rPr lang="en-US" dirty="0" smtClean="0"/>
              <a:t> </a:t>
            </a:r>
            <a:r>
              <a:rPr lang="en-US" dirty="0" err="1" smtClean="0"/>
              <a:t>các</a:t>
            </a:r>
            <a:r>
              <a:rPr lang="en-US" dirty="0" smtClean="0"/>
              <a:t> </a:t>
            </a:r>
            <a:r>
              <a:rPr lang="vi-VN" dirty="0" smtClean="0"/>
              <a:t>tính </a:t>
            </a:r>
            <a:r>
              <a:rPr lang="vi-VN" dirty="0"/>
              <a:t>năng nâng </a:t>
            </a:r>
            <a:r>
              <a:rPr lang="vi-VN" dirty="0" smtClean="0"/>
              <a:t>cao</a:t>
            </a:r>
            <a:r>
              <a:rPr lang="en-US" dirty="0" smtClean="0"/>
              <a:t>.</a:t>
            </a:r>
          </a:p>
          <a:p>
            <a:pPr marL="457200" indent="-457200">
              <a:buFont typeface="Arial" panose="020B0604020202020204" pitchFamily="34" charset="0"/>
              <a:buChar char="•"/>
            </a:pPr>
            <a:r>
              <a:rPr lang="en-US" dirty="0" err="1"/>
              <a:t>C</a:t>
            </a:r>
            <a:r>
              <a:rPr lang="en-US" dirty="0" err="1" smtClean="0"/>
              <a:t>hỉ</a:t>
            </a:r>
            <a:r>
              <a:rPr lang="en-US" dirty="0" smtClean="0"/>
              <a:t> </a:t>
            </a:r>
            <a:r>
              <a:rPr lang="en-US" dirty="0" err="1" smtClean="0"/>
              <a:t>áp</a:t>
            </a:r>
            <a:r>
              <a:rPr lang="en-US" dirty="0" smtClean="0"/>
              <a:t> </a:t>
            </a:r>
            <a:r>
              <a:rPr lang="en-US" dirty="0" err="1" smtClean="0"/>
              <a:t>dụng</a:t>
            </a:r>
            <a:r>
              <a:rPr lang="en-US" dirty="0" smtClean="0"/>
              <a:t> </a:t>
            </a:r>
            <a:r>
              <a:rPr lang="en-US" dirty="0" err="1" smtClean="0"/>
              <a:t>các</a:t>
            </a:r>
            <a:r>
              <a:rPr lang="en-US" dirty="0" smtClean="0"/>
              <a:t> </a:t>
            </a:r>
            <a:r>
              <a:rPr lang="en-US" dirty="0" err="1" smtClean="0"/>
              <a:t>biện</a:t>
            </a:r>
            <a:r>
              <a:rPr lang="en-US" dirty="0" smtClean="0"/>
              <a:t> </a:t>
            </a:r>
            <a:r>
              <a:rPr lang="en-US" dirty="0" err="1" smtClean="0"/>
              <a:t>pháp</a:t>
            </a:r>
            <a:r>
              <a:rPr lang="en-US" dirty="0" smtClean="0"/>
              <a:t> </a:t>
            </a:r>
            <a:r>
              <a:rPr lang="en-US" dirty="0" err="1" smtClean="0"/>
              <a:t>bảo</a:t>
            </a:r>
            <a:r>
              <a:rPr lang="en-US" dirty="0" smtClean="0"/>
              <a:t> </a:t>
            </a:r>
            <a:r>
              <a:rPr lang="en-US" dirty="0" err="1" smtClean="0"/>
              <a:t>mật</a:t>
            </a:r>
            <a:r>
              <a:rPr lang="vi-VN" dirty="0" smtClean="0"/>
              <a:t> </a:t>
            </a:r>
            <a:r>
              <a:rPr lang="vi-VN" dirty="0"/>
              <a:t>cơ bản.</a:t>
            </a:r>
          </a:p>
          <a:p>
            <a:pPr marL="457200" indent="-457200">
              <a:buFont typeface="Arial" panose="020B0604020202020204" pitchFamily="34" charset="0"/>
              <a:buChar char="•"/>
            </a:pPr>
            <a:r>
              <a:rPr lang="vi-VN" dirty="0"/>
              <a:t>Chưa </a:t>
            </a:r>
            <a:r>
              <a:rPr lang="en-US" dirty="0" err="1" smtClean="0"/>
              <a:t>hỗ</a:t>
            </a:r>
            <a:r>
              <a:rPr lang="en-US" dirty="0" smtClean="0"/>
              <a:t> </a:t>
            </a:r>
            <a:r>
              <a:rPr lang="en-US" dirty="0" err="1" smtClean="0"/>
              <a:t>trợ</a:t>
            </a:r>
            <a:r>
              <a:rPr lang="en-US" dirty="0" smtClean="0"/>
              <a:t> </a:t>
            </a:r>
            <a:r>
              <a:rPr lang="vi-VN" dirty="0" smtClean="0"/>
              <a:t>giao </a:t>
            </a:r>
            <a:r>
              <a:rPr lang="vi-VN" dirty="0"/>
              <a:t>diện trên mobile</a:t>
            </a:r>
            <a:r>
              <a:rPr lang="vi-VN" dirty="0" smtClean="0"/>
              <a:t>.</a:t>
            </a:r>
            <a:endParaRPr lang="en-US" dirty="0" smtClean="0"/>
          </a:p>
          <a:p>
            <a:pPr marL="457200" indent="-457200">
              <a:buFont typeface="Arial" panose="020B0604020202020204" pitchFamily="34" charset="0"/>
              <a:buChar char="•"/>
            </a:pPr>
            <a:r>
              <a:rPr lang="vi-VN" dirty="0"/>
              <a:t>Hiệu suất có thể giảm khi nhiều người dùng truy cập đồng </a:t>
            </a:r>
            <a:r>
              <a:rPr lang="vi-VN" dirty="0" smtClean="0"/>
              <a:t>thời</a:t>
            </a:r>
            <a:r>
              <a:rPr lang="en-US" dirty="0" smtClean="0"/>
              <a:t>.</a:t>
            </a:r>
            <a:endParaRPr lang="vi-VN" dirty="0"/>
          </a:p>
          <a:p>
            <a:pPr marL="457200" indent="-457200">
              <a:buFont typeface="+mj-lt"/>
              <a:buAutoNum type="arabicPeriod"/>
            </a:pPr>
            <a:endParaRPr lang="vi-VN" dirty="0"/>
          </a:p>
        </p:txBody>
      </p:sp>
    </p:spTree>
    <p:extLst>
      <p:ext uri="{BB962C8B-B14F-4D97-AF65-F5344CB8AC3E}">
        <p14:creationId xmlns:p14="http://schemas.microsoft.com/office/powerpoint/2010/main" val="38031972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F4DF6F8-6F2D-CFF1-6A4D-8BC73642139B}"/>
              </a:ext>
            </a:extLst>
          </p:cNvPr>
          <p:cNvGrpSpPr/>
          <p:nvPr/>
        </p:nvGrpSpPr>
        <p:grpSpPr>
          <a:xfrm>
            <a:off x="6095998" y="1476132"/>
            <a:ext cx="5581651" cy="953727"/>
            <a:chOff x="6095998" y="1476132"/>
            <a:chExt cx="5581651" cy="953727"/>
          </a:xfrm>
        </p:grpSpPr>
        <p:sp>
          <p:nvSpPr>
            <p:cNvPr id="11" name="Title 1">
              <a:extLst>
                <a:ext uri="{FF2B5EF4-FFF2-40B4-BE49-F238E27FC236}">
                  <a16:creationId xmlns:a16="http://schemas.microsoft.com/office/drawing/2014/main" id="{66D22A08-11FE-8198-9785-C7CC772BC199}"/>
                </a:ext>
              </a:extLst>
            </p:cNvPr>
            <p:cNvSpPr txBox="1">
              <a:spLocks/>
            </p:cNvSpPr>
            <p:nvPr/>
          </p:nvSpPr>
          <p:spPr>
            <a:xfrm>
              <a:off x="7439946" y="1476132"/>
              <a:ext cx="4237703" cy="953727"/>
            </a:xfrm>
            <a:prstGeom prst="rect">
              <a:avLst/>
            </a:prstGeom>
            <a:ln>
              <a:noFill/>
            </a:ln>
          </p:spPr>
          <p:txBody>
            <a:bodyPr vert="horz" lIns="91440" tIns="45720" rIns="91440" bIns="45720" rtlCol="0" anchor="ctr" anchorCtr="0">
              <a:noAutofit/>
            </a:bodyPr>
            <a:lstStyle>
              <a:lvl1pPr>
                <a:lnSpc>
                  <a:spcPct val="90000"/>
                </a:lnSpc>
                <a:spcBef>
                  <a:spcPct val="0"/>
                </a:spcBef>
                <a:buNone/>
                <a:defRPr lang="en-US" sz="3600" b="1" i="0" baseline="0" dirty="0" smtClean="0">
                  <a:solidFill>
                    <a:srgbClr val="0070C0"/>
                  </a:solidFill>
                  <a:latin typeface="K2D" panose="00000500000000000000" pitchFamily="2" charset="-34"/>
                  <a:ea typeface="+mj-ea"/>
                  <a:cs typeface="+mj-cs"/>
                </a:defRPr>
              </a:lvl1pPr>
            </a:lstStyle>
            <a:p>
              <a:r>
                <a:rPr lang="en-US" dirty="0" err="1" smtClean="0"/>
                <a:t>Xây</a:t>
              </a:r>
              <a:r>
                <a:rPr lang="en-US" dirty="0" smtClean="0"/>
                <a:t> </a:t>
              </a:r>
              <a:r>
                <a:rPr lang="en-US" dirty="0" err="1" smtClean="0"/>
                <a:t>dựng</a:t>
              </a:r>
              <a:r>
                <a:rPr lang="en-US" dirty="0" smtClean="0"/>
                <a:t> </a:t>
              </a:r>
              <a:r>
                <a:rPr lang="en-US" dirty="0" err="1" smtClean="0"/>
                <a:t>ứng</a:t>
              </a:r>
              <a:r>
                <a:rPr lang="en-US" dirty="0" smtClean="0"/>
                <a:t> </a:t>
              </a:r>
              <a:r>
                <a:rPr lang="en-US" dirty="0" err="1" smtClean="0"/>
                <a:t>dụng</a:t>
              </a:r>
              <a:endParaRPr lang="en-US" dirty="0"/>
            </a:p>
          </p:txBody>
        </p:sp>
        <p:sp>
          <p:nvSpPr>
            <p:cNvPr id="12" name="Flowchart: Off-page Connector 11">
              <a:extLst>
                <a:ext uri="{FF2B5EF4-FFF2-40B4-BE49-F238E27FC236}">
                  <a16:creationId xmlns:a16="http://schemas.microsoft.com/office/drawing/2014/main" id="{B28FC1E6-2AA9-03C2-7B16-884211000F79}"/>
                </a:ext>
              </a:extLst>
            </p:cNvPr>
            <p:cNvSpPr/>
            <p:nvPr/>
          </p:nvSpPr>
          <p:spPr>
            <a:xfrm rot="5400000">
              <a:off x="6291109" y="1281022"/>
              <a:ext cx="953726" cy="1343947"/>
            </a:xfrm>
            <a:prstGeom prst="flowChartOffpageConnector">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3600">
                  <a:latin typeface="K2D" panose="020B0604020202020204" charset="-34"/>
                  <a:cs typeface="K2D" panose="020B0604020202020204" charset="-34"/>
                </a:rPr>
                <a:t>02</a:t>
              </a:r>
            </a:p>
          </p:txBody>
        </p:sp>
      </p:grpSp>
      <p:grpSp>
        <p:nvGrpSpPr>
          <p:cNvPr id="5" name="Group 4">
            <a:extLst>
              <a:ext uri="{FF2B5EF4-FFF2-40B4-BE49-F238E27FC236}">
                <a16:creationId xmlns:a16="http://schemas.microsoft.com/office/drawing/2014/main" id="{3F093EBF-966A-4864-4E7F-2F70B0937939}"/>
              </a:ext>
            </a:extLst>
          </p:cNvPr>
          <p:cNvGrpSpPr/>
          <p:nvPr/>
        </p:nvGrpSpPr>
        <p:grpSpPr>
          <a:xfrm>
            <a:off x="514348" y="4275741"/>
            <a:ext cx="5581651" cy="953727"/>
            <a:chOff x="514348" y="4275741"/>
            <a:chExt cx="5581651" cy="953727"/>
          </a:xfrm>
        </p:grpSpPr>
        <p:sp>
          <p:nvSpPr>
            <p:cNvPr id="13" name="Title 1">
              <a:extLst>
                <a:ext uri="{FF2B5EF4-FFF2-40B4-BE49-F238E27FC236}">
                  <a16:creationId xmlns:a16="http://schemas.microsoft.com/office/drawing/2014/main" id="{09309B96-2DDF-0758-E06A-FC11A90AE4B3}"/>
                </a:ext>
              </a:extLst>
            </p:cNvPr>
            <p:cNvSpPr txBox="1">
              <a:spLocks/>
            </p:cNvSpPr>
            <p:nvPr/>
          </p:nvSpPr>
          <p:spPr>
            <a:xfrm>
              <a:off x="1858296" y="4275741"/>
              <a:ext cx="4237703" cy="953727"/>
            </a:xfrm>
            <a:prstGeom prst="rect">
              <a:avLst/>
            </a:prstGeom>
            <a:ln>
              <a:noFill/>
            </a:ln>
          </p:spPr>
          <p:txBody>
            <a:bodyPr vert="horz" lIns="91440" tIns="45720" rIns="91440" bIns="45720" rtlCol="0" anchor="ctr" anchorCtr="0">
              <a:no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dirty="0" err="1" smtClean="0"/>
                <a:t>Giới</a:t>
              </a:r>
              <a:r>
                <a:rPr lang="en-US" dirty="0" smtClean="0"/>
                <a:t> </a:t>
              </a:r>
              <a:r>
                <a:rPr lang="en-US" dirty="0" err="1" smtClean="0"/>
                <a:t>thiệu</a:t>
              </a:r>
              <a:r>
                <a:rPr lang="en-US" dirty="0" smtClean="0"/>
                <a:t> </a:t>
              </a:r>
              <a:r>
                <a:rPr lang="en-US" dirty="0" err="1"/>
                <a:t>ứng</a:t>
              </a:r>
              <a:r>
                <a:rPr lang="en-US" dirty="0"/>
                <a:t> </a:t>
              </a:r>
              <a:r>
                <a:rPr lang="en-US" dirty="0" err="1"/>
                <a:t>dụng</a:t>
              </a:r>
              <a:endParaRPr lang="en-US" dirty="0"/>
            </a:p>
          </p:txBody>
        </p:sp>
        <p:sp>
          <p:nvSpPr>
            <p:cNvPr id="14" name="Flowchart: Off-page Connector 13">
              <a:extLst>
                <a:ext uri="{FF2B5EF4-FFF2-40B4-BE49-F238E27FC236}">
                  <a16:creationId xmlns:a16="http://schemas.microsoft.com/office/drawing/2014/main" id="{96BAD4AA-4895-01B8-AC5E-AD629ADABEEC}"/>
                </a:ext>
              </a:extLst>
            </p:cNvPr>
            <p:cNvSpPr/>
            <p:nvPr/>
          </p:nvSpPr>
          <p:spPr>
            <a:xfrm rot="5400000">
              <a:off x="709459" y="4080631"/>
              <a:ext cx="953726" cy="1343947"/>
            </a:xfrm>
            <a:prstGeom prst="flowChartOffpageConnector">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3600">
                  <a:latin typeface="K2D" panose="020B0604020202020204" charset="-34"/>
                  <a:cs typeface="K2D" panose="020B0604020202020204" charset="-34"/>
                </a:rPr>
                <a:t>03</a:t>
              </a:r>
            </a:p>
          </p:txBody>
        </p:sp>
      </p:grpSp>
      <p:grpSp>
        <p:nvGrpSpPr>
          <p:cNvPr id="4" name="Group 3">
            <a:extLst>
              <a:ext uri="{FF2B5EF4-FFF2-40B4-BE49-F238E27FC236}">
                <a16:creationId xmlns:a16="http://schemas.microsoft.com/office/drawing/2014/main" id="{EF781DD5-FEDC-B4FB-1E83-E2AECDD3E5CB}"/>
              </a:ext>
            </a:extLst>
          </p:cNvPr>
          <p:cNvGrpSpPr/>
          <p:nvPr/>
        </p:nvGrpSpPr>
        <p:grpSpPr>
          <a:xfrm>
            <a:off x="6095998" y="4275741"/>
            <a:ext cx="5581651" cy="953727"/>
            <a:chOff x="6095998" y="4275741"/>
            <a:chExt cx="5581651" cy="953727"/>
          </a:xfrm>
        </p:grpSpPr>
        <p:sp>
          <p:nvSpPr>
            <p:cNvPr id="15" name="Title 1">
              <a:extLst>
                <a:ext uri="{FF2B5EF4-FFF2-40B4-BE49-F238E27FC236}">
                  <a16:creationId xmlns:a16="http://schemas.microsoft.com/office/drawing/2014/main" id="{5AC806B0-38E8-4D58-4D4B-8C8F2E1DED6E}"/>
                </a:ext>
              </a:extLst>
            </p:cNvPr>
            <p:cNvSpPr txBox="1">
              <a:spLocks/>
            </p:cNvSpPr>
            <p:nvPr/>
          </p:nvSpPr>
          <p:spPr>
            <a:xfrm>
              <a:off x="7439946" y="4275741"/>
              <a:ext cx="4237703" cy="953727"/>
            </a:xfrm>
            <a:prstGeom prst="rect">
              <a:avLst/>
            </a:prstGeom>
            <a:ln>
              <a:noFill/>
            </a:ln>
          </p:spPr>
          <p:txBody>
            <a:bodyPr vert="horz" lIns="91440" tIns="45720" rIns="91440" bIns="45720" rtlCol="0" anchor="ctr" anchorCtr="0">
              <a:no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dirty="0" err="1"/>
                <a:t>Kết</a:t>
              </a:r>
              <a:r>
                <a:rPr lang="en-US" dirty="0"/>
                <a:t> </a:t>
              </a:r>
              <a:r>
                <a:rPr lang="en-US" dirty="0" err="1"/>
                <a:t>quả</a:t>
              </a:r>
              <a:r>
                <a:rPr lang="en-US" dirty="0"/>
                <a:t> - </a:t>
              </a:r>
              <a:r>
                <a:rPr lang="en-US" dirty="0" err="1"/>
                <a:t>Đánh</a:t>
              </a:r>
              <a:r>
                <a:rPr lang="en-US" dirty="0"/>
                <a:t> </a:t>
              </a:r>
              <a:r>
                <a:rPr lang="en-US" dirty="0" err="1"/>
                <a:t>giá</a:t>
              </a:r>
              <a:endParaRPr lang="en-US" dirty="0"/>
            </a:p>
          </p:txBody>
        </p:sp>
        <p:sp>
          <p:nvSpPr>
            <p:cNvPr id="16" name="Flowchart: Off-page Connector 15">
              <a:extLst>
                <a:ext uri="{FF2B5EF4-FFF2-40B4-BE49-F238E27FC236}">
                  <a16:creationId xmlns:a16="http://schemas.microsoft.com/office/drawing/2014/main" id="{11D01E1A-3A34-F988-C01B-938EAE518244}"/>
                </a:ext>
              </a:extLst>
            </p:cNvPr>
            <p:cNvSpPr/>
            <p:nvPr/>
          </p:nvSpPr>
          <p:spPr>
            <a:xfrm rot="5400000">
              <a:off x="6291109" y="4080631"/>
              <a:ext cx="953726" cy="1343947"/>
            </a:xfrm>
            <a:prstGeom prst="flowChartOffpageConnector">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3600">
                  <a:latin typeface="K2D" panose="020B0604020202020204" charset="-34"/>
                  <a:cs typeface="K2D" panose="020B0604020202020204" charset="-34"/>
                </a:rPr>
                <a:t>04</a:t>
              </a:r>
            </a:p>
          </p:txBody>
        </p:sp>
      </p:grpSp>
      <p:grpSp>
        <p:nvGrpSpPr>
          <p:cNvPr id="2" name="Group 1">
            <a:extLst>
              <a:ext uri="{FF2B5EF4-FFF2-40B4-BE49-F238E27FC236}">
                <a16:creationId xmlns:a16="http://schemas.microsoft.com/office/drawing/2014/main" id="{D2F51F75-A234-283E-8951-38B6E643B6E9}"/>
              </a:ext>
            </a:extLst>
          </p:cNvPr>
          <p:cNvGrpSpPr/>
          <p:nvPr/>
        </p:nvGrpSpPr>
        <p:grpSpPr>
          <a:xfrm>
            <a:off x="514348" y="1476132"/>
            <a:ext cx="5581650" cy="953727"/>
            <a:chOff x="514348" y="1476132"/>
            <a:chExt cx="5581650" cy="953727"/>
          </a:xfrm>
        </p:grpSpPr>
        <p:sp>
          <p:nvSpPr>
            <p:cNvPr id="8" name="Flowchart: Off-page Connector 7">
              <a:extLst>
                <a:ext uri="{FF2B5EF4-FFF2-40B4-BE49-F238E27FC236}">
                  <a16:creationId xmlns:a16="http://schemas.microsoft.com/office/drawing/2014/main" id="{8210D7C5-1A60-34A1-DE5B-6B6E4F327FC5}"/>
                </a:ext>
              </a:extLst>
            </p:cNvPr>
            <p:cNvSpPr/>
            <p:nvPr/>
          </p:nvSpPr>
          <p:spPr>
            <a:xfrm rot="5400000">
              <a:off x="709459" y="1281022"/>
              <a:ext cx="953726" cy="1343947"/>
            </a:xfrm>
            <a:prstGeom prst="flowChartOffpageConnector">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3600">
                  <a:latin typeface="K2D" panose="020B0604020202020204" charset="-34"/>
                  <a:cs typeface="K2D" panose="020B0604020202020204" charset="-34"/>
                </a:rPr>
                <a:t>01</a:t>
              </a:r>
            </a:p>
          </p:txBody>
        </p:sp>
        <p:sp>
          <p:nvSpPr>
            <p:cNvPr id="19" name="Title 1">
              <a:extLst>
                <a:ext uri="{FF2B5EF4-FFF2-40B4-BE49-F238E27FC236}">
                  <a16:creationId xmlns:a16="http://schemas.microsoft.com/office/drawing/2014/main" id="{1D24FEDF-910C-9F1D-7DB9-1E3FA7F42CB2}"/>
                </a:ext>
              </a:extLst>
            </p:cNvPr>
            <p:cNvSpPr txBox="1">
              <a:spLocks/>
            </p:cNvSpPr>
            <p:nvPr/>
          </p:nvSpPr>
          <p:spPr>
            <a:xfrm>
              <a:off x="1858295" y="1476132"/>
              <a:ext cx="4237703" cy="953727"/>
            </a:xfrm>
            <a:prstGeom prst="rect">
              <a:avLst/>
            </a:prstGeom>
            <a:ln>
              <a:noFill/>
            </a:ln>
          </p:spPr>
          <p:txBody>
            <a:bodyPr vert="horz" lIns="91440" tIns="45720" rIns="91440" bIns="45720" rtlCol="0" anchor="ctr" anchorCtr="0">
              <a:noAutofit/>
            </a:bodyPr>
            <a:lstStyle>
              <a:lvl1pPr>
                <a:lnSpc>
                  <a:spcPct val="90000"/>
                </a:lnSpc>
                <a:spcBef>
                  <a:spcPct val="0"/>
                </a:spcBef>
                <a:buNone/>
                <a:defRPr lang="en-US" sz="3600" b="1" i="0" baseline="0" dirty="0" smtClean="0">
                  <a:solidFill>
                    <a:srgbClr val="0070C0"/>
                  </a:solidFill>
                  <a:latin typeface="K2D" panose="00000500000000000000" pitchFamily="2" charset="-34"/>
                  <a:ea typeface="+mj-ea"/>
                  <a:cs typeface="+mj-cs"/>
                </a:defRPr>
              </a:lvl1pPr>
            </a:lstStyle>
            <a:p>
              <a:r>
                <a:rPr lang="en-US" dirty="0" err="1"/>
                <a:t>Đặt</a:t>
              </a:r>
              <a:r>
                <a:rPr lang="en-US" dirty="0"/>
                <a:t> </a:t>
              </a:r>
              <a:r>
                <a:rPr lang="en-US" dirty="0" err="1"/>
                <a:t>vấn</a:t>
              </a:r>
              <a:r>
                <a:rPr lang="en-US" dirty="0"/>
                <a:t> </a:t>
              </a:r>
              <a:r>
                <a:rPr lang="en-US" dirty="0" err="1"/>
                <a:t>đề</a:t>
              </a:r>
              <a:endParaRPr lang="en-US" dirty="0"/>
            </a:p>
          </p:txBody>
        </p:sp>
      </p:grpSp>
    </p:spTree>
    <p:extLst>
      <p:ext uri="{BB962C8B-B14F-4D97-AF65-F5344CB8AC3E}">
        <p14:creationId xmlns:p14="http://schemas.microsoft.com/office/powerpoint/2010/main" val="35735697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1ADE50-3830-93FB-A4F4-B717840230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95E382-4633-B59F-DAEC-3FBDB1ACB41D}"/>
              </a:ext>
            </a:extLst>
          </p:cNvPr>
          <p:cNvSpPr>
            <a:spLocks noGrp="1"/>
          </p:cNvSpPr>
          <p:nvPr>
            <p:ph type="title"/>
          </p:nvPr>
        </p:nvSpPr>
        <p:spPr/>
        <p:txBody>
          <a:bodyPr/>
          <a:lstStyle/>
          <a:p>
            <a:r>
              <a:rPr lang="en-US" dirty="0"/>
              <a:t>3. </a:t>
            </a:r>
            <a:r>
              <a:rPr lang="en-US" dirty="0" err="1"/>
              <a:t>Hướng</a:t>
            </a:r>
            <a:r>
              <a:rPr lang="en-US" dirty="0"/>
              <a:t> </a:t>
            </a:r>
            <a:r>
              <a:rPr lang="en-US" dirty="0" err="1"/>
              <a:t>phát</a:t>
            </a:r>
            <a:r>
              <a:rPr lang="en-US" dirty="0"/>
              <a:t> </a:t>
            </a:r>
            <a:r>
              <a:rPr lang="en-US" dirty="0" err="1"/>
              <a:t>triển</a:t>
            </a:r>
            <a:endParaRPr lang="en-US" dirty="0"/>
          </a:p>
        </p:txBody>
      </p:sp>
      <p:sp>
        <p:nvSpPr>
          <p:cNvPr id="3" name="Content Placeholder 2">
            <a:extLst>
              <a:ext uri="{FF2B5EF4-FFF2-40B4-BE49-F238E27FC236}">
                <a16:creationId xmlns:a16="http://schemas.microsoft.com/office/drawing/2014/main" id="{D87C1E56-59BB-FE81-8CC9-1FC75800FFE0}"/>
              </a:ext>
            </a:extLst>
          </p:cNvPr>
          <p:cNvSpPr>
            <a:spLocks noGrp="1"/>
          </p:cNvSpPr>
          <p:nvPr>
            <p:ph idx="1"/>
          </p:nvPr>
        </p:nvSpPr>
        <p:spPr/>
        <p:txBody>
          <a:bodyPr>
            <a:normAutofit/>
          </a:bodyPr>
          <a:lstStyle/>
          <a:p>
            <a:pPr marL="342900" indent="-342900">
              <a:buFont typeface="Arial" panose="020B0604020202020204" pitchFamily="34" charset="0"/>
              <a:buChar char="•"/>
            </a:pPr>
            <a:r>
              <a:rPr lang="vi-VN" dirty="0"/>
              <a:t>Thêm chức năng nâng cao: đánh giá, khuyến mãi, gợi ý sản phẩm.</a:t>
            </a:r>
          </a:p>
          <a:p>
            <a:pPr marL="342900" indent="-342900">
              <a:buFont typeface="Arial" panose="020B0604020202020204" pitchFamily="34" charset="0"/>
              <a:buChar char="•"/>
            </a:pPr>
            <a:r>
              <a:rPr lang="vi-VN" dirty="0"/>
              <a:t>Tích hợp nhiều phương thức thanh toán khác (Momo, ZaloPay...).</a:t>
            </a:r>
          </a:p>
          <a:p>
            <a:pPr marL="342900" indent="-342900">
              <a:buFont typeface="Arial" panose="020B0604020202020204" pitchFamily="34" charset="0"/>
              <a:buChar char="•"/>
            </a:pPr>
            <a:r>
              <a:rPr lang="en-US" dirty="0"/>
              <a:t>H</a:t>
            </a:r>
            <a:r>
              <a:rPr lang="vi-VN" dirty="0" smtClean="0"/>
              <a:t>ỗ </a:t>
            </a:r>
            <a:r>
              <a:rPr lang="vi-VN" dirty="0"/>
              <a:t>trợ giao diện mobile, ứng dụng AI vào trang web.</a:t>
            </a:r>
          </a:p>
          <a:p>
            <a:pPr marL="342900" indent="-342900">
              <a:buFont typeface="Arial" panose="020B0604020202020204" pitchFamily="34" charset="0"/>
              <a:buChar char="•"/>
            </a:pPr>
            <a:r>
              <a:rPr lang="en-US" dirty="0" smtClean="0"/>
              <a:t>H</a:t>
            </a:r>
            <a:r>
              <a:rPr lang="vi-VN" dirty="0"/>
              <a:t>ệ thống có khả năng xử lý lượng giao dịch lớn với độ ổn định cao</a:t>
            </a:r>
            <a:r>
              <a:rPr lang="en-US" dirty="0" smtClean="0"/>
              <a:t>.</a:t>
            </a:r>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31833048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93149-6AD8-4F2C-E94C-94D8E795F413}"/>
              </a:ext>
            </a:extLst>
          </p:cNvPr>
          <p:cNvSpPr txBox="1">
            <a:spLocks/>
          </p:cNvSpPr>
          <p:nvPr/>
        </p:nvSpPr>
        <p:spPr>
          <a:xfrm>
            <a:off x="493143" y="1943075"/>
            <a:ext cx="11205713" cy="2971851"/>
          </a:xfrm>
          <a:prstGeom prst="rect">
            <a:avLst/>
          </a:prstGeom>
        </p:spPr>
        <p:txBody>
          <a:bodyPr anchor="ctr">
            <a:normAutofit/>
          </a:bodyPr>
          <a:lstStyle>
            <a:lvl1pPr algn="l" defTabSz="914400" rtl="0" eaLnBrk="1" latinLnBrk="0" hangingPunct="1">
              <a:lnSpc>
                <a:spcPct val="90000"/>
              </a:lnSpc>
              <a:spcBef>
                <a:spcPct val="0"/>
              </a:spcBef>
              <a:buNone/>
              <a:defRPr sz="4400" b="0" i="0" kern="1200">
                <a:solidFill>
                  <a:schemeClr val="tx1"/>
                </a:solidFill>
                <a:latin typeface="K2D" panose="00000500000000000000" pitchFamily="2" charset="-34"/>
                <a:ea typeface="+mj-ea"/>
                <a:cs typeface="+mj-cs"/>
              </a:defRPr>
            </a:lvl1pPr>
          </a:lstStyle>
          <a:p>
            <a:pPr algn="ctr"/>
            <a:r>
              <a:rPr lang="en-US" sz="8000" b="1" dirty="0">
                <a:solidFill>
                  <a:schemeClr val="bg1"/>
                </a:solidFill>
              </a:rPr>
              <a:t>DEMO</a:t>
            </a:r>
          </a:p>
        </p:txBody>
      </p:sp>
    </p:spTree>
    <p:extLst>
      <p:ext uri="{BB962C8B-B14F-4D97-AF65-F5344CB8AC3E}">
        <p14:creationId xmlns:p14="http://schemas.microsoft.com/office/powerpoint/2010/main" val="20923530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D5534-7827-4BC2-AA37-164B475ACC16}"/>
              </a:ext>
            </a:extLst>
          </p:cNvPr>
          <p:cNvSpPr>
            <a:spLocks noGrp="1"/>
          </p:cNvSpPr>
          <p:nvPr>
            <p:ph type="ctrTitle"/>
          </p:nvPr>
        </p:nvSpPr>
        <p:spPr>
          <a:xfrm>
            <a:off x="1443567" y="1773238"/>
            <a:ext cx="10029565" cy="1655762"/>
          </a:xfrm>
        </p:spPr>
        <p:txBody>
          <a:bodyPr/>
          <a:lstStyle/>
          <a:p>
            <a:r>
              <a:rPr lang="en-US" dirty="0"/>
              <a:t>I. </a:t>
            </a:r>
            <a:r>
              <a:rPr lang="en-US" dirty="0" err="1"/>
              <a:t>Đặt</a:t>
            </a:r>
            <a:r>
              <a:rPr lang="en-US" dirty="0"/>
              <a:t> </a:t>
            </a:r>
            <a:r>
              <a:rPr lang="en-US" dirty="0" err="1"/>
              <a:t>vấn</a:t>
            </a:r>
            <a:r>
              <a:rPr lang="en-US" dirty="0"/>
              <a:t> </a:t>
            </a:r>
            <a:r>
              <a:rPr lang="en-US" dirty="0" err="1"/>
              <a:t>đề</a:t>
            </a:r>
            <a:endParaRPr lang="en-US" dirty="0"/>
          </a:p>
        </p:txBody>
      </p:sp>
      <p:sp>
        <p:nvSpPr>
          <p:cNvPr id="3" name="Subtitle 2">
            <a:extLst>
              <a:ext uri="{FF2B5EF4-FFF2-40B4-BE49-F238E27FC236}">
                <a16:creationId xmlns:a16="http://schemas.microsoft.com/office/drawing/2014/main" id="{DDACE8DF-BE37-4B49-9A1D-4D0FC8ACB34A}"/>
              </a:ext>
            </a:extLst>
          </p:cNvPr>
          <p:cNvSpPr>
            <a:spLocks noGrp="1"/>
          </p:cNvSpPr>
          <p:nvPr>
            <p:ph type="subTitle" idx="1"/>
          </p:nvPr>
        </p:nvSpPr>
        <p:spPr>
          <a:xfrm>
            <a:off x="1443566" y="3429000"/>
            <a:ext cx="10029565" cy="1429871"/>
          </a:xfrm>
        </p:spPr>
        <p:txBody>
          <a:bodyPr>
            <a:normAutofit/>
          </a:bodyPr>
          <a:lstStyle/>
          <a:p>
            <a:pPr>
              <a:buFont typeface="+mj-lt"/>
              <a:buAutoNum type="arabicPeriod"/>
            </a:pPr>
            <a:r>
              <a:rPr lang="en-US" sz="2800" dirty="0" err="1" smtClean="0"/>
              <a:t>Mô</a:t>
            </a:r>
            <a:r>
              <a:rPr lang="en-US" sz="2800" dirty="0" smtClean="0"/>
              <a:t> </a:t>
            </a:r>
            <a:r>
              <a:rPr lang="en-US" sz="2800" dirty="0" err="1" smtClean="0"/>
              <a:t>tả</a:t>
            </a:r>
            <a:r>
              <a:rPr lang="en-US" sz="2800" dirty="0" smtClean="0"/>
              <a:t> </a:t>
            </a:r>
            <a:r>
              <a:rPr lang="en-US" sz="2800" dirty="0" err="1" smtClean="0"/>
              <a:t>bài</a:t>
            </a:r>
            <a:r>
              <a:rPr lang="en-US" sz="2800" dirty="0" smtClean="0"/>
              <a:t> </a:t>
            </a:r>
            <a:r>
              <a:rPr lang="en-US" sz="2800" dirty="0" err="1" smtClean="0"/>
              <a:t>toán</a:t>
            </a:r>
            <a:endParaRPr lang="en-US" sz="2800" dirty="0" smtClean="0"/>
          </a:p>
          <a:p>
            <a:pPr>
              <a:buFont typeface="+mj-lt"/>
              <a:buAutoNum type="arabicPeriod"/>
            </a:pPr>
            <a:r>
              <a:rPr lang="en-US" sz="2800" dirty="0" err="1" smtClean="0"/>
              <a:t>Mục</a:t>
            </a:r>
            <a:r>
              <a:rPr lang="en-US" sz="2800" dirty="0" smtClean="0"/>
              <a:t> </a:t>
            </a:r>
            <a:r>
              <a:rPr lang="en-US" sz="2800" dirty="0" err="1"/>
              <a:t>tiêu</a:t>
            </a:r>
            <a:endParaRPr lang="en-US" sz="2800" dirty="0"/>
          </a:p>
        </p:txBody>
      </p:sp>
    </p:spTree>
    <p:extLst>
      <p:ext uri="{BB962C8B-B14F-4D97-AF65-F5344CB8AC3E}">
        <p14:creationId xmlns:p14="http://schemas.microsoft.com/office/powerpoint/2010/main" val="22033571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en-US" dirty="0"/>
              <a:t>1. </a:t>
            </a:r>
            <a:r>
              <a:rPr lang="en-US" dirty="0" err="1" smtClean="0"/>
              <a:t>Mô</a:t>
            </a:r>
            <a:r>
              <a:rPr lang="en-US" dirty="0" smtClean="0"/>
              <a:t> </a:t>
            </a:r>
            <a:r>
              <a:rPr lang="en-US" dirty="0" err="1" smtClean="0"/>
              <a:t>tả</a:t>
            </a:r>
            <a:r>
              <a:rPr lang="en-US" dirty="0" smtClean="0"/>
              <a:t> </a:t>
            </a:r>
            <a:r>
              <a:rPr lang="en-US" dirty="0" err="1" smtClean="0"/>
              <a:t>bài</a:t>
            </a:r>
            <a:r>
              <a:rPr lang="en-US" dirty="0" smtClean="0"/>
              <a:t> </a:t>
            </a:r>
            <a:r>
              <a:rPr lang="en-US" dirty="0" err="1" smtClean="0"/>
              <a:t>toán</a:t>
            </a:r>
            <a:endParaRPr lang="en-US" dirty="0"/>
          </a:p>
        </p:txBody>
      </p:sp>
      <p:sp>
        <p:nvSpPr>
          <p:cNvPr id="3" name="Content Placeholder 2">
            <a:extLst>
              <a:ext uri="{FF2B5EF4-FFF2-40B4-BE49-F238E27FC236}">
                <a16:creationId xmlns:a16="http://schemas.microsoft.com/office/drawing/2014/main" id="{E48B3A4D-EB59-4245-BACF-15AE3A78BA4E}"/>
              </a:ext>
            </a:extLst>
          </p:cNvPr>
          <p:cNvSpPr>
            <a:spLocks noGrp="1"/>
          </p:cNvSpPr>
          <p:nvPr>
            <p:ph idx="1"/>
          </p:nvPr>
        </p:nvSpPr>
        <p:spPr/>
        <p:txBody>
          <a:bodyPr>
            <a:normAutofit/>
          </a:bodyPr>
          <a:lstStyle/>
          <a:p>
            <a:pPr marL="342900" indent="-342900">
              <a:buFont typeface="Arial" panose="020B0604020202020204" pitchFamily="34" charset="0"/>
              <a:buChar char="•"/>
            </a:pPr>
            <a:r>
              <a:rPr lang="vi-VN" dirty="0"/>
              <a:t>Xu hướng chuyển đổi số thúc đẩy nhu cầu mua sắm trực tuyến.</a:t>
            </a:r>
          </a:p>
          <a:p>
            <a:pPr marL="342900" indent="-342900">
              <a:buFont typeface="Arial" panose="020B0604020202020204" pitchFamily="34" charset="0"/>
              <a:buChar char="•"/>
            </a:pPr>
            <a:r>
              <a:rPr lang="vi-VN" dirty="0"/>
              <a:t>Doanh nghiệp cần nền tảng </a:t>
            </a:r>
            <a:r>
              <a:rPr lang="en-US" dirty="0" err="1" smtClean="0"/>
              <a:t>thương</a:t>
            </a:r>
            <a:r>
              <a:rPr lang="en-US" dirty="0" smtClean="0"/>
              <a:t> </a:t>
            </a:r>
            <a:r>
              <a:rPr lang="en-US" dirty="0" err="1" smtClean="0"/>
              <a:t>mại</a:t>
            </a:r>
            <a:r>
              <a:rPr lang="en-US" dirty="0" smtClean="0"/>
              <a:t> </a:t>
            </a:r>
            <a:r>
              <a:rPr lang="en-US" dirty="0" err="1" smtClean="0"/>
              <a:t>điện</a:t>
            </a:r>
            <a:r>
              <a:rPr lang="en-US" dirty="0" smtClean="0"/>
              <a:t> </a:t>
            </a:r>
            <a:r>
              <a:rPr lang="en-US" dirty="0" err="1" smtClean="0"/>
              <a:t>tử</a:t>
            </a:r>
            <a:r>
              <a:rPr lang="vi-VN" dirty="0" smtClean="0"/>
              <a:t> </a:t>
            </a:r>
            <a:r>
              <a:rPr lang="vi-VN" dirty="0"/>
              <a:t>riêng để kiểm soát thương hiệu, dữ liệu.</a:t>
            </a:r>
          </a:p>
          <a:p>
            <a:pPr marL="342900" indent="-342900">
              <a:buFont typeface="Arial" panose="020B0604020202020204" pitchFamily="34" charset="0"/>
              <a:buChar char="•"/>
            </a:pPr>
            <a:r>
              <a:rPr lang="vi-VN" dirty="0"/>
              <a:t>Trang web cần giao diện thân thiện, xử lý nhanh, tích hợp thanh toán hiện đại.</a:t>
            </a:r>
          </a:p>
        </p:txBody>
      </p:sp>
    </p:spTree>
    <p:extLst>
      <p:ext uri="{BB962C8B-B14F-4D97-AF65-F5344CB8AC3E}">
        <p14:creationId xmlns:p14="http://schemas.microsoft.com/office/powerpoint/2010/main" val="2953378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C98C-59A6-490B-83BD-EE1E10A5BA9A}"/>
              </a:ext>
            </a:extLst>
          </p:cNvPr>
          <p:cNvSpPr>
            <a:spLocks noGrp="1"/>
          </p:cNvSpPr>
          <p:nvPr>
            <p:ph type="title"/>
          </p:nvPr>
        </p:nvSpPr>
        <p:spPr/>
        <p:txBody>
          <a:bodyPr/>
          <a:lstStyle/>
          <a:p>
            <a:r>
              <a:rPr lang="en-US" dirty="0"/>
              <a:t>2</a:t>
            </a:r>
            <a:r>
              <a:rPr lang="en-US" dirty="0" smtClean="0"/>
              <a:t>. </a:t>
            </a:r>
            <a:r>
              <a:rPr lang="en-US" dirty="0" err="1"/>
              <a:t>Mục</a:t>
            </a:r>
            <a:r>
              <a:rPr lang="en-US" dirty="0"/>
              <a:t> </a:t>
            </a:r>
            <a:r>
              <a:rPr lang="en-US" dirty="0" err="1"/>
              <a:t>tiêu</a:t>
            </a:r>
            <a:endParaRPr lang="en-US" dirty="0"/>
          </a:p>
        </p:txBody>
      </p:sp>
      <p:sp>
        <p:nvSpPr>
          <p:cNvPr id="3" name="Content Placeholder 2">
            <a:extLst>
              <a:ext uri="{FF2B5EF4-FFF2-40B4-BE49-F238E27FC236}">
                <a16:creationId xmlns:a16="http://schemas.microsoft.com/office/drawing/2014/main" id="{E48B3A4D-EB59-4245-BACF-15AE3A78BA4E}"/>
              </a:ext>
            </a:extLst>
          </p:cNvPr>
          <p:cNvSpPr>
            <a:spLocks noGrp="1"/>
          </p:cNvSpPr>
          <p:nvPr>
            <p:ph idx="1"/>
          </p:nvPr>
        </p:nvSpPr>
        <p:spPr>
          <a:xfrm>
            <a:off x="838200" y="1825625"/>
            <a:ext cx="10515600" cy="4351338"/>
          </a:xfrm>
        </p:spPr>
        <p:txBody>
          <a:bodyPr>
            <a:normAutofit/>
          </a:bodyPr>
          <a:lstStyle/>
          <a:p>
            <a:pPr marL="342900" indent="-342900">
              <a:buFont typeface="Arial" panose="020B0604020202020204" pitchFamily="34" charset="0"/>
              <a:buChar char="•"/>
            </a:pPr>
            <a:r>
              <a:rPr lang="vi-VN" dirty="0"/>
              <a:t>Xây dựng website thương mại điện tử hoàn chỉnh</a:t>
            </a:r>
            <a:r>
              <a:rPr lang="vi-VN" dirty="0" smtClean="0"/>
              <a:t>.</a:t>
            </a:r>
            <a:endParaRPr lang="en-US" dirty="0" smtClean="0"/>
          </a:p>
          <a:p>
            <a:pPr marL="342900" indent="-342900">
              <a:buFont typeface="Arial" panose="020B0604020202020204" pitchFamily="34" charset="0"/>
              <a:buChar char="•"/>
            </a:pPr>
            <a:r>
              <a:rPr lang="vi-VN" dirty="0" smtClean="0"/>
              <a:t>Tích </a:t>
            </a:r>
            <a:r>
              <a:rPr lang="vi-VN" dirty="0"/>
              <a:t>hợp cổng thanh </a:t>
            </a:r>
            <a:r>
              <a:rPr lang="vi-VN" dirty="0" smtClean="0"/>
              <a:t>toán.</a:t>
            </a:r>
            <a:endParaRPr lang="vi-VN" dirty="0"/>
          </a:p>
          <a:p>
            <a:pPr marL="342900" indent="-342900">
              <a:buFont typeface="Arial" panose="020B0604020202020204" pitchFamily="34" charset="0"/>
              <a:buChar char="•"/>
            </a:pPr>
            <a:r>
              <a:rPr lang="vi-VN" dirty="0"/>
              <a:t>Tối ưu hiệu suất, bảo mật và trải nghiệm người dùng.</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0670096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D5534-7827-4BC2-AA37-164B475ACC16}"/>
              </a:ext>
            </a:extLst>
          </p:cNvPr>
          <p:cNvSpPr>
            <a:spLocks noGrp="1"/>
          </p:cNvSpPr>
          <p:nvPr>
            <p:ph type="ctrTitle"/>
          </p:nvPr>
        </p:nvSpPr>
        <p:spPr>
          <a:xfrm>
            <a:off x="1443567" y="1773238"/>
            <a:ext cx="10029565" cy="1655762"/>
          </a:xfrm>
        </p:spPr>
        <p:txBody>
          <a:bodyPr/>
          <a:lstStyle/>
          <a:p>
            <a:r>
              <a:rPr lang="en-US" dirty="0"/>
              <a:t>II. </a:t>
            </a:r>
            <a:r>
              <a:rPr lang="en-US" dirty="0" err="1" smtClean="0"/>
              <a:t>Xây</a:t>
            </a:r>
            <a:r>
              <a:rPr lang="en-US" dirty="0" smtClean="0"/>
              <a:t> </a:t>
            </a:r>
            <a:r>
              <a:rPr lang="en-US" dirty="0" err="1" smtClean="0"/>
              <a:t>dựng</a:t>
            </a:r>
            <a:r>
              <a:rPr lang="en-US" dirty="0" smtClean="0"/>
              <a:t> </a:t>
            </a:r>
            <a:r>
              <a:rPr lang="en-US" dirty="0" err="1" smtClean="0"/>
              <a:t>ứng</a:t>
            </a:r>
            <a:r>
              <a:rPr lang="en-US" dirty="0" smtClean="0"/>
              <a:t> </a:t>
            </a:r>
            <a:r>
              <a:rPr lang="en-US" dirty="0" err="1" smtClean="0"/>
              <a:t>dụng</a:t>
            </a: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4953532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1D03D1-0A0F-538D-05D4-FF4EA2AD5E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BD95BF-1A4B-E155-F0DC-3FF5C1E7E7D5}"/>
              </a:ext>
            </a:extLst>
          </p:cNvPr>
          <p:cNvSpPr>
            <a:spLocks noGrp="1"/>
          </p:cNvSpPr>
          <p:nvPr>
            <p:ph type="title"/>
          </p:nvPr>
        </p:nvSpPr>
        <p:spPr/>
        <p:txBody>
          <a:bodyPr/>
          <a:lstStyle/>
          <a:p>
            <a:r>
              <a:rPr lang="en-US" dirty="0" err="1" smtClean="0"/>
              <a:t>Công</a:t>
            </a:r>
            <a:r>
              <a:rPr lang="en-US" dirty="0" smtClean="0"/>
              <a:t> </a:t>
            </a:r>
            <a:r>
              <a:rPr lang="en-US" dirty="0" err="1" smtClean="0"/>
              <a:t>nghệ</a:t>
            </a:r>
            <a:r>
              <a:rPr lang="en-US" dirty="0" smtClean="0"/>
              <a:t> </a:t>
            </a:r>
            <a:r>
              <a:rPr lang="en-US" dirty="0" err="1" smtClean="0"/>
              <a:t>sử</a:t>
            </a:r>
            <a:r>
              <a:rPr lang="en-US" dirty="0" smtClean="0"/>
              <a:t> </a:t>
            </a:r>
            <a:r>
              <a:rPr lang="en-US" dirty="0" err="1" smtClean="0"/>
              <a:t>dụng</a:t>
            </a:r>
            <a:endParaRPr lang="en-US" dirty="0"/>
          </a:p>
        </p:txBody>
      </p:sp>
      <p:sp>
        <p:nvSpPr>
          <p:cNvPr id="3" name="Content Placeholder 2">
            <a:extLst>
              <a:ext uri="{FF2B5EF4-FFF2-40B4-BE49-F238E27FC236}">
                <a16:creationId xmlns:a16="http://schemas.microsoft.com/office/drawing/2014/main" id="{EA8E4E89-3DB6-72D1-1C3E-3B4D8C61B41F}"/>
              </a:ext>
            </a:extLst>
          </p:cNvPr>
          <p:cNvSpPr>
            <a:spLocks noGrp="1"/>
          </p:cNvSpPr>
          <p:nvPr>
            <p:ph idx="1"/>
          </p:nvPr>
        </p:nvSpPr>
        <p:spPr/>
        <p:txBody>
          <a:bodyPr>
            <a:normAutofit/>
          </a:bodyPr>
          <a:lstStyle/>
          <a:p>
            <a:pPr marL="800100" lvl="1" indent="-342900">
              <a:buFont typeface="Arial" panose="020B0604020202020204" pitchFamily="34" charset="0"/>
              <a:buChar char="•"/>
            </a:pPr>
            <a:r>
              <a:rPr lang="vi-VN" dirty="0" smtClean="0"/>
              <a:t>ReactJS</a:t>
            </a:r>
            <a:r>
              <a:rPr lang="en-US" dirty="0"/>
              <a:t> </a:t>
            </a:r>
            <a:r>
              <a:rPr lang="en-US" dirty="0" smtClean="0"/>
              <a:t>+ </a:t>
            </a:r>
            <a:r>
              <a:rPr lang="vi-VN" dirty="0" smtClean="0"/>
              <a:t>TailwindCSS </a:t>
            </a:r>
            <a:r>
              <a:rPr lang="vi-VN" dirty="0"/>
              <a:t>– Xây </a:t>
            </a:r>
            <a:r>
              <a:rPr lang="vi-VN" dirty="0" smtClean="0"/>
              <a:t>dựng</a:t>
            </a:r>
            <a:r>
              <a:rPr lang="en-US" dirty="0" smtClean="0"/>
              <a:t>, </a:t>
            </a:r>
            <a:r>
              <a:rPr lang="en-US" dirty="0" err="1" smtClean="0"/>
              <a:t>thiết</a:t>
            </a:r>
            <a:r>
              <a:rPr lang="en-US" dirty="0" smtClean="0"/>
              <a:t> </a:t>
            </a:r>
            <a:r>
              <a:rPr lang="en-US" dirty="0" err="1" smtClean="0"/>
              <a:t>kế</a:t>
            </a:r>
            <a:r>
              <a:rPr lang="vi-VN" dirty="0" smtClean="0"/>
              <a:t> </a:t>
            </a:r>
            <a:r>
              <a:rPr lang="vi-VN" dirty="0"/>
              <a:t>giao diện người dùng</a:t>
            </a:r>
            <a:r>
              <a:rPr lang="vi-VN" dirty="0" smtClean="0"/>
              <a:t>.</a:t>
            </a:r>
            <a:endParaRPr lang="en-US" dirty="0" smtClean="0"/>
          </a:p>
          <a:p>
            <a:pPr marL="800100" lvl="1" indent="-342900">
              <a:buFont typeface="Arial" panose="020B0604020202020204" pitchFamily="34" charset="0"/>
              <a:buChar char="•"/>
            </a:pPr>
            <a:r>
              <a:rPr lang="vi-VN" dirty="0" smtClean="0"/>
              <a:t>Redux </a:t>
            </a:r>
            <a:r>
              <a:rPr lang="vi-VN" dirty="0"/>
              <a:t>Toolkit – Quản lý trạng thái.</a:t>
            </a:r>
          </a:p>
          <a:p>
            <a:pPr marL="800100" lvl="1" indent="-342900">
              <a:buFont typeface="Arial" panose="020B0604020202020204" pitchFamily="34" charset="0"/>
              <a:buChar char="•"/>
            </a:pPr>
            <a:r>
              <a:rPr lang="vi-VN" dirty="0"/>
              <a:t>Node.js + Express – Xử lý API </a:t>
            </a:r>
            <a:r>
              <a:rPr lang="en-US" dirty="0" smtClean="0"/>
              <a:t>backend</a:t>
            </a:r>
            <a:r>
              <a:rPr lang="vi-VN" dirty="0" smtClean="0"/>
              <a:t>.</a:t>
            </a:r>
            <a:endParaRPr lang="vi-VN" dirty="0"/>
          </a:p>
          <a:p>
            <a:pPr marL="800100" lvl="1" indent="-342900">
              <a:buFont typeface="Arial" panose="020B0604020202020204" pitchFamily="34" charset="0"/>
              <a:buChar char="•"/>
            </a:pPr>
            <a:r>
              <a:rPr lang="vi-VN" dirty="0"/>
              <a:t>MongoDB – Lưu trữ dữ liệu</a:t>
            </a:r>
            <a:r>
              <a:rPr lang="vi-VN" dirty="0" smtClean="0"/>
              <a:t>.</a:t>
            </a:r>
            <a:endParaRPr lang="en-US" dirty="0" smtClean="0"/>
          </a:p>
          <a:p>
            <a:pPr marL="800100" lvl="1" indent="-342900">
              <a:buFont typeface="Arial" panose="020B0604020202020204" pitchFamily="34" charset="0"/>
              <a:buChar char="•"/>
            </a:pPr>
            <a:r>
              <a:rPr lang="vi-VN" dirty="0" smtClean="0"/>
              <a:t>VNPay </a:t>
            </a:r>
            <a:r>
              <a:rPr lang="vi-VN" dirty="0"/>
              <a:t>– Tích hợp thanh toán điện tử.</a:t>
            </a:r>
          </a:p>
          <a:p>
            <a:pPr marL="800100" lvl="1" indent="-342900">
              <a:buFont typeface="Wingdings" panose="05000000000000000000" pitchFamily="2" charset="2"/>
              <a:buChar char="§"/>
            </a:pPr>
            <a:endParaRPr lang="en-US" dirty="0"/>
          </a:p>
        </p:txBody>
      </p:sp>
    </p:spTree>
    <p:extLst>
      <p:ext uri="{BB962C8B-B14F-4D97-AF65-F5344CB8AC3E}">
        <p14:creationId xmlns:p14="http://schemas.microsoft.com/office/powerpoint/2010/main" val="40771070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0F9A73-9DCC-E549-9D1B-85E87F0124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3B9C04-88C5-1DE6-732F-CB810E99496C}"/>
              </a:ext>
            </a:extLst>
          </p:cNvPr>
          <p:cNvSpPr>
            <a:spLocks noGrp="1"/>
          </p:cNvSpPr>
          <p:nvPr>
            <p:ph type="title"/>
          </p:nvPr>
        </p:nvSpPr>
        <p:spPr/>
        <p:txBody>
          <a:bodyPr/>
          <a:lstStyle/>
          <a:p>
            <a:r>
              <a:rPr lang="en-US" dirty="0" err="1" smtClean="0"/>
              <a:t>Mô</a:t>
            </a:r>
            <a:r>
              <a:rPr lang="en-US" dirty="0" smtClean="0"/>
              <a:t> </a:t>
            </a:r>
            <a:r>
              <a:rPr lang="en-US" dirty="0" err="1"/>
              <a:t>hình</a:t>
            </a:r>
            <a:r>
              <a:rPr lang="en-US" dirty="0"/>
              <a:t> RESTful API</a:t>
            </a:r>
          </a:p>
        </p:txBody>
      </p:sp>
      <p:pic>
        <p:nvPicPr>
          <p:cNvPr id="1026" name="Picture 2" descr="RESTful API là gì? Cách thức hoạt động và thiết kế RESTful API">
            <a:extLst>
              <a:ext uri="{FF2B5EF4-FFF2-40B4-BE49-F238E27FC236}">
                <a16:creationId xmlns:a16="http://schemas.microsoft.com/office/drawing/2014/main" id="{B0FD68B5-8EF4-1AFE-1332-5A87CF84201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179837" y="1079302"/>
            <a:ext cx="7832325" cy="46993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18775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0F9A73-9DCC-E549-9D1B-85E87F0124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3B9C04-88C5-1DE6-732F-CB810E99496C}"/>
              </a:ext>
            </a:extLst>
          </p:cNvPr>
          <p:cNvSpPr>
            <a:spLocks noGrp="1"/>
          </p:cNvSpPr>
          <p:nvPr>
            <p:ph type="title"/>
          </p:nvPr>
        </p:nvSpPr>
        <p:spPr/>
        <p:txBody>
          <a:bodyPr/>
          <a:lstStyle/>
          <a:p>
            <a:r>
              <a:rPr lang="en-US" dirty="0" err="1" smtClean="0"/>
              <a:t>Mô</a:t>
            </a:r>
            <a:r>
              <a:rPr lang="en-US" dirty="0" smtClean="0"/>
              <a:t> </a:t>
            </a:r>
            <a:r>
              <a:rPr lang="en-US" dirty="0" err="1"/>
              <a:t>hình</a:t>
            </a:r>
            <a:r>
              <a:rPr lang="en-US" dirty="0"/>
              <a:t> </a:t>
            </a:r>
            <a:r>
              <a:rPr lang="en-US" dirty="0" err="1" smtClean="0"/>
              <a:t>cơ</a:t>
            </a:r>
            <a:r>
              <a:rPr lang="en-US" dirty="0" smtClean="0"/>
              <a:t> </a:t>
            </a:r>
            <a:r>
              <a:rPr lang="en-US" dirty="0" err="1" smtClean="0"/>
              <a:t>sở</a:t>
            </a:r>
            <a:r>
              <a:rPr lang="en-US" dirty="0" smtClean="0"/>
              <a:t> </a:t>
            </a:r>
            <a:r>
              <a:rPr lang="en-US" dirty="0" err="1" smtClean="0"/>
              <a:t>dữ</a:t>
            </a:r>
            <a:r>
              <a:rPr lang="en-US" dirty="0" smtClean="0"/>
              <a:t> </a:t>
            </a:r>
            <a:r>
              <a:rPr lang="en-US" dirty="0" err="1" smtClean="0"/>
              <a:t>liệu</a:t>
            </a:r>
            <a:endParaRPr lang="en-US"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718792" y="1054934"/>
            <a:ext cx="6754416" cy="5450295"/>
          </a:xfrm>
        </p:spPr>
      </p:pic>
    </p:spTree>
    <p:extLst>
      <p:ext uri="{BB962C8B-B14F-4D97-AF65-F5344CB8AC3E}">
        <p14:creationId xmlns:p14="http://schemas.microsoft.com/office/powerpoint/2010/main" val="4096335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384</TotalTime>
  <Words>1401</Words>
  <Application>Microsoft Office PowerPoint</Application>
  <PresentationFormat>Widescreen</PresentationFormat>
  <Paragraphs>110</Paragraphs>
  <Slides>21</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Barlow</vt:lpstr>
      <vt:lpstr>Calibri</vt:lpstr>
      <vt:lpstr>K2D</vt:lpstr>
      <vt:lpstr>Readex Pro</vt:lpstr>
      <vt:lpstr>Arial</vt:lpstr>
      <vt:lpstr>Aptos</vt:lpstr>
      <vt:lpstr>Wingdings</vt:lpstr>
      <vt:lpstr>Office Theme</vt:lpstr>
      <vt:lpstr>XÂY DỰNG TRANG WEB THƯƠNG MẠI ĐIỆN TỬ</vt:lpstr>
      <vt:lpstr>PowerPoint Presentation</vt:lpstr>
      <vt:lpstr>I. Đặt vấn đề</vt:lpstr>
      <vt:lpstr>1. Mô tả bài toán</vt:lpstr>
      <vt:lpstr>2. Mục tiêu</vt:lpstr>
      <vt:lpstr>II. Xây dựng ứng dụng</vt:lpstr>
      <vt:lpstr>Công nghệ sử dụng</vt:lpstr>
      <vt:lpstr>Mô hình RESTful API</vt:lpstr>
      <vt:lpstr>Mô hình cơ sở dữ liệu</vt:lpstr>
      <vt:lpstr>Cổng thanh toán VNPay</vt:lpstr>
      <vt:lpstr>III. Giới thiệu ứng dụng</vt:lpstr>
      <vt:lpstr>1. Chức năng chính</vt:lpstr>
      <vt:lpstr>2. Giao diện người dùng</vt:lpstr>
      <vt:lpstr>PowerPoint Presentation</vt:lpstr>
      <vt:lpstr>3. Giao diện quản trị</vt:lpstr>
      <vt:lpstr>PowerPoint Presentation</vt:lpstr>
      <vt:lpstr>IV. Kết quả - Đánh giá</vt:lpstr>
      <vt:lpstr>1. Kết quả đạt được</vt:lpstr>
      <vt:lpstr>2. Hạn chế</vt:lpstr>
      <vt:lpstr>3. Hướng phát triển</vt:lpstr>
      <vt:lpstr>PowerPoint Presentation</vt:lpstr>
    </vt:vector>
  </TitlesOfParts>
  <Company>Can Tho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PowerPointTemplate_Blank</dc:title>
  <dc:creator>CTU Media</dc:creator>
  <cp:lastModifiedBy>ADMIN</cp:lastModifiedBy>
  <cp:revision>49</cp:revision>
  <dcterms:created xsi:type="dcterms:W3CDTF">2022-07-01T08:15:51Z</dcterms:created>
  <dcterms:modified xsi:type="dcterms:W3CDTF">2025-04-15T01:13:53Z</dcterms:modified>
</cp:coreProperties>
</file>

<file path=docProps/thumbnail.jpeg>
</file>